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9" r:id="rId2"/>
  </p:sldMasterIdLst>
  <p:notesMasterIdLst>
    <p:notesMasterId r:id="rId93"/>
  </p:notesMasterIdLst>
  <p:sldIdLst>
    <p:sldId id="621" r:id="rId3"/>
    <p:sldId id="386" r:id="rId4"/>
    <p:sldId id="618" r:id="rId5"/>
    <p:sldId id="619" r:id="rId6"/>
    <p:sldId id="262" r:id="rId7"/>
    <p:sldId id="617" r:id="rId8"/>
    <p:sldId id="622" r:id="rId9"/>
    <p:sldId id="623" r:id="rId10"/>
    <p:sldId id="620" r:id="rId11"/>
    <p:sldId id="624" r:id="rId12"/>
    <p:sldId id="625" r:id="rId13"/>
    <p:sldId id="626" r:id="rId14"/>
    <p:sldId id="1387" r:id="rId15"/>
    <p:sldId id="361" r:id="rId16"/>
    <p:sldId id="2818" r:id="rId17"/>
    <p:sldId id="2819" r:id="rId18"/>
    <p:sldId id="2820" r:id="rId19"/>
    <p:sldId id="2991" r:id="rId20"/>
    <p:sldId id="2828" r:id="rId21"/>
    <p:sldId id="2829" r:id="rId22"/>
    <p:sldId id="2830" r:id="rId23"/>
    <p:sldId id="2831" r:id="rId24"/>
    <p:sldId id="2994" r:id="rId25"/>
    <p:sldId id="2980" r:id="rId26"/>
    <p:sldId id="2833" r:id="rId27"/>
    <p:sldId id="2974" r:id="rId28"/>
    <p:sldId id="2834" r:id="rId29"/>
    <p:sldId id="2976" r:id="rId30"/>
    <p:sldId id="2836" r:id="rId31"/>
    <p:sldId id="2837" r:id="rId32"/>
    <p:sldId id="2839" r:id="rId33"/>
    <p:sldId id="2840" r:id="rId34"/>
    <p:sldId id="2841" r:id="rId35"/>
    <p:sldId id="2838" r:id="rId36"/>
    <p:sldId id="2842" r:id="rId37"/>
    <p:sldId id="2843" r:id="rId38"/>
    <p:sldId id="2844" r:id="rId39"/>
    <p:sldId id="2845" r:id="rId40"/>
    <p:sldId id="2846" r:id="rId41"/>
    <p:sldId id="2847" r:id="rId42"/>
    <p:sldId id="2848" r:id="rId43"/>
    <p:sldId id="2981" r:id="rId44"/>
    <p:sldId id="2982" r:id="rId45"/>
    <p:sldId id="2849" r:id="rId46"/>
    <p:sldId id="2992" r:id="rId47"/>
    <p:sldId id="2850" r:id="rId48"/>
    <p:sldId id="2851" r:id="rId49"/>
    <p:sldId id="2852" r:id="rId50"/>
    <p:sldId id="2853" r:id="rId51"/>
    <p:sldId id="2855" r:id="rId52"/>
    <p:sldId id="2856" r:id="rId53"/>
    <p:sldId id="2857" r:id="rId54"/>
    <p:sldId id="2858" r:id="rId55"/>
    <p:sldId id="2859" r:id="rId56"/>
    <p:sldId id="2860" r:id="rId57"/>
    <p:sldId id="2993" r:id="rId58"/>
    <p:sldId id="2854" r:id="rId59"/>
    <p:sldId id="2861" r:id="rId60"/>
    <p:sldId id="2862" r:id="rId61"/>
    <p:sldId id="2863" r:id="rId62"/>
    <p:sldId id="2864" r:id="rId63"/>
    <p:sldId id="2865" r:id="rId64"/>
    <p:sldId id="2866" r:id="rId65"/>
    <p:sldId id="2867" r:id="rId66"/>
    <p:sldId id="2870" r:id="rId67"/>
    <p:sldId id="2871" r:id="rId68"/>
    <p:sldId id="2873" r:id="rId69"/>
    <p:sldId id="2874" r:id="rId70"/>
    <p:sldId id="2875" r:id="rId71"/>
    <p:sldId id="2876" r:id="rId72"/>
    <p:sldId id="2869" r:id="rId73"/>
    <p:sldId id="2928" r:id="rId74"/>
    <p:sldId id="2929" r:id="rId75"/>
    <p:sldId id="2931" r:id="rId76"/>
    <p:sldId id="2930" r:id="rId77"/>
    <p:sldId id="3039" r:id="rId78"/>
    <p:sldId id="2951" r:id="rId79"/>
    <p:sldId id="353" r:id="rId80"/>
    <p:sldId id="387" r:id="rId81"/>
    <p:sldId id="452" r:id="rId82"/>
    <p:sldId id="399" r:id="rId83"/>
    <p:sldId id="400" r:id="rId84"/>
    <p:sldId id="454" r:id="rId85"/>
    <p:sldId id="330" r:id="rId86"/>
    <p:sldId id="415" r:id="rId87"/>
    <p:sldId id="416" r:id="rId88"/>
    <p:sldId id="3040" r:id="rId89"/>
    <p:sldId id="3041" r:id="rId90"/>
    <p:sldId id="278" r:id="rId91"/>
    <p:sldId id="3042"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slide" Target="slides/slide87.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notesMaster" Target="notesMasters/notesMaster1.xml"/><Relationship Id="rId98" Type="http://schemas.microsoft.com/office/2016/11/relationships/changesInfo" Target="changesInfos/changesInfo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aLee Keller" userId="44c419de-5077-4b0c-83e7-9d629d046aa6" providerId="ADAL" clId="{0FC4A94F-E5E3-4404-818D-51C638869D90}"/>
    <pc:docChg chg="modSld">
      <pc:chgData name="MorraLee Keller" userId="44c419de-5077-4b0c-83e7-9d629d046aa6" providerId="ADAL" clId="{0FC4A94F-E5E3-4404-818D-51C638869D90}" dt="2021-10-26T12:29:58.938" v="35" actId="20577"/>
      <pc:docMkLst>
        <pc:docMk/>
      </pc:docMkLst>
      <pc:sldChg chg="modSp mod">
        <pc:chgData name="MorraLee Keller" userId="44c419de-5077-4b0c-83e7-9d629d046aa6" providerId="ADAL" clId="{0FC4A94F-E5E3-4404-818D-51C638869D90}" dt="2021-10-26T12:29:58.938" v="35" actId="20577"/>
        <pc:sldMkLst>
          <pc:docMk/>
          <pc:sldMk cId="0" sldId="621"/>
        </pc:sldMkLst>
        <pc:spChg chg="mod">
          <ac:chgData name="MorraLee Keller" userId="44c419de-5077-4b0c-83e7-9d629d046aa6" providerId="ADAL" clId="{0FC4A94F-E5E3-4404-818D-51C638869D90}" dt="2021-10-26T12:29:58.938" v="35" actId="20577"/>
          <ac:spMkLst>
            <pc:docMk/>
            <pc:sldMk cId="0" sldId="621"/>
            <ac:spMk id="3" creationId="{8B6CC65F-4C01-4C0C-847C-68112DF4A06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0FA379-54CB-4A87-ACED-467B2BD1775E}" type="datetimeFigureOut">
              <a:rPr lang="en-US" smtClean="0"/>
              <a:t>10/26/2021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05BC75-2F38-499A-A902-EBDD5933DFB5}" type="slidenum">
              <a:rPr lang="en-US" smtClean="0"/>
              <a:t>‹#›</a:t>
            </a:fld>
            <a:endParaRPr lang="en-US"/>
          </a:p>
        </p:txBody>
      </p:sp>
    </p:spTree>
    <p:extLst>
      <p:ext uri="{BB962C8B-B14F-4D97-AF65-F5344CB8AC3E}">
        <p14:creationId xmlns:p14="http://schemas.microsoft.com/office/powerpoint/2010/main" val="714911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5f391192_0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5f391192_0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(2 of 3) view</a:t>
            </a:r>
            <a:endParaRPr lang="en-US" altLang="en-US" baseline="0" dirty="0"/>
          </a:p>
          <a:p>
            <a:endParaRPr lang="en-US" altLang="en-US" dirty="0"/>
          </a:p>
          <a:p>
            <a:r>
              <a:rPr lang="en-US" altLang="en-US" baseline="0" dirty="0"/>
              <a:t>The form will ask the user to log in or create an FSA ID or </a:t>
            </a:r>
            <a:r>
              <a:rPr lang="en-US" altLang="en-US" dirty="0"/>
              <a:t>start the form with personal identifiers (next slide).</a:t>
            </a:r>
            <a:endParaRPr lang="en-US" altLang="en-US" baseline="0" dirty="0">
              <a:cs typeface="Calibri"/>
            </a:endParaRPr>
          </a:p>
          <a:p>
            <a:endParaRPr lang="en-US" alt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59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Role Selection (3 of 3) view</a:t>
            </a:r>
          </a:p>
          <a:p>
            <a:endParaRPr lang="en-US" dirty="0"/>
          </a:p>
          <a:p>
            <a:r>
              <a:rPr lang="en-US" dirty="0"/>
              <a:t>The user may also choose to begin the FAFSA form with personal identifiers: first name, last name, date of birth, and Social Security number.</a:t>
            </a:r>
            <a:endParaRPr lang="en-US" dirty="0">
              <a:cs typeface="Calibri"/>
            </a:endParaRPr>
          </a:p>
          <a:p>
            <a:endParaRPr lang="en-US" dirty="0"/>
          </a:p>
          <a:p>
            <a:r>
              <a:rPr lang="en-US" dirty="0"/>
              <a:t>Once the user has entered in his or her personal identifiers, he or she will select “Continue.”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1596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Log In Page view</a:t>
            </a:r>
          </a:p>
          <a:p>
            <a:endParaRPr lang="en-US" dirty="0"/>
          </a:p>
          <a:p>
            <a:r>
              <a:rPr lang="en-US" dirty="0"/>
              <a:t>If the user has an FSA ID account, he or she will be prompted to log in with his or her credentials. If not, the user can select "Create an Account."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3313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cap="none">
                <a:latin typeface="Oswald"/>
              </a:rPr>
              <a:t>Dependent Student with Parental Data</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06A81-A467-4201-873B-8A1DFC5ED0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5936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Personal Information for Student view</a:t>
            </a:r>
          </a:p>
          <a:p>
            <a:endParaRPr lang="en-US" sz="1800" kern="1200" dirty="0">
              <a:solidFill>
                <a:schemeClr val="tx1"/>
              </a:solidFill>
              <a:effectLst/>
              <a:latin typeface="+mn-lt"/>
              <a:ea typeface="+mn-ea"/>
              <a:cs typeface="+mn-cs"/>
            </a:endParaRPr>
          </a:p>
          <a:p>
            <a:r>
              <a:rPr lang="en-US" sz="1800" kern="1200" dirty="0">
                <a:solidFill>
                  <a:schemeClr val="tx1"/>
                </a:solidFill>
                <a:effectLst/>
                <a:latin typeface="+mn-lt"/>
                <a:ea typeface="+mn-ea"/>
                <a:cs typeface="+mn-cs"/>
              </a:rPr>
              <a:t>This is one of multiple pages on fafsa.gov that explains that “you” and “your” are referencing the student. Other pages where this messaging appears includes the "Search for High School," "Student Marital Status," "Parent Marital Status," and "Student Tax Filing Status."  ​</a:t>
            </a:r>
          </a:p>
          <a:p>
            <a:endParaRPr lang="en-US" altLang="en-US" sz="1800" baseline="0" dirty="0"/>
          </a:p>
          <a:p>
            <a:r>
              <a:rPr lang="en-US" altLang="en-US" sz="1800" baseline="0" dirty="0"/>
              <a:t>Note: This is the first view for the Student Demographics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2025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Email and Phone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ltLang="en-US" sz="18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It is beneficial for the student to include an email address on the FAFSA form in order to receive important communications</a:t>
            </a:r>
            <a:r>
              <a:rPr lang="en-US" altLang="en-US" sz="1800" baseline="0" dirty="0"/>
              <a:t> about the student’s financial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1690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Student Address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44140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Residency and Eligibility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14499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0790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Student</a:t>
            </a:r>
            <a:r>
              <a:rPr lang="en-US" altLang="en-US" sz="1800" baseline="0" dirty="0"/>
              <a:t> Education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653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Student Selective Service view</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8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tx1"/>
                </a:solidFill>
                <a:effectLst/>
                <a:latin typeface="+mn-lt"/>
                <a:ea typeface="+mn-ea"/>
                <a:cs typeface="+mn-cs"/>
              </a:rPr>
              <a:t>The</a:t>
            </a:r>
            <a:r>
              <a:rPr lang="en-US" sz="1800" b="0" i="0" u="none" strike="noStrike" kern="1200" baseline="0" dirty="0">
                <a:solidFill>
                  <a:schemeClr val="tx1"/>
                </a:solidFill>
                <a:effectLst/>
                <a:latin typeface="+mn-lt"/>
                <a:ea typeface="+mn-ea"/>
                <a:cs typeface="+mn-cs"/>
              </a:rPr>
              <a:t> response to this question </a:t>
            </a:r>
            <a:r>
              <a:rPr lang="en-US" sz="1800" b="0" i="0" u="none" strike="noStrike" kern="1200" dirty="0">
                <a:solidFill>
                  <a:schemeClr val="tx1"/>
                </a:solidFill>
                <a:effectLst/>
                <a:latin typeface="+mn-lt"/>
                <a:ea typeface="+mn-ea"/>
                <a:cs typeface="+mn-cs"/>
              </a:rPr>
              <a:t>is used to determine if the</a:t>
            </a:r>
            <a:r>
              <a:rPr lang="en-US" sz="1800" b="0" i="0" u="none" strike="noStrike" kern="1200" baseline="0" dirty="0">
                <a:solidFill>
                  <a:schemeClr val="tx1"/>
                </a:solidFill>
                <a:effectLst/>
                <a:latin typeface="+mn-lt"/>
                <a:ea typeface="+mn-ea"/>
                <a:cs typeface="+mn-cs"/>
              </a:rPr>
              <a:t> user </a:t>
            </a:r>
            <a:r>
              <a:rPr lang="en-US" sz="1800" b="0" i="0" u="none" strike="noStrike" kern="1200" dirty="0">
                <a:solidFill>
                  <a:schemeClr val="tx1"/>
                </a:solidFill>
                <a:effectLst/>
                <a:latin typeface="+mn-lt"/>
                <a:ea typeface="+mn-ea"/>
                <a:cs typeface="+mn-cs"/>
              </a:rPr>
              <a:t>needs to register with the Selective Service System. The answer to the Selective Service question will not impact the applicant’s eligibility to receive federal student aid.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718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Student Driver’s License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740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Foster Care and Parent Education Completion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60867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Eligibility Worksheet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answers to the student eligibility worksheet will not impact the applicant’s eligibility to receive federal student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185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Add Your High School Manually view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New: This functionality has been updated to allow the applicant to enter the full name, city, and state of the high school in the fields on this screen.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71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High School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457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Confirm Your High School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05630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College Search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2874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Search by Federal School Code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106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College Search Results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57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Note: Cell phone carriers are beginning to recycle old</a:t>
            </a:r>
            <a:r>
              <a:rPr lang="en-US" baseline="0" dirty="0"/>
              <a:t> cell phone numbers and assign them to new phones; </a:t>
            </a:r>
            <a:r>
              <a:rPr lang="en-US" sz="1100" dirty="0"/>
              <a:t>Students or Parents with recycled cell phone numbers may need to reach out to an FSA Specialist if their recycled number is already associated with an FSA ID. They will not be able to proceed in obtaining an FSA ID unless they take this step.</a:t>
            </a:r>
          </a:p>
          <a:p>
            <a:endParaRPr lang="en-US" sz="1100" dirty="0"/>
          </a:p>
          <a:p>
            <a:endParaRPr dirty="0"/>
          </a:p>
        </p:txBody>
      </p:sp>
    </p:spTree>
    <p:extLst>
      <p:ext uri="{BB962C8B-B14F-4D97-AF65-F5344CB8AC3E}">
        <p14:creationId xmlns:p14="http://schemas.microsoft.com/office/powerpoint/2010/main" val="394590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Selected</a:t>
            </a:r>
            <a:r>
              <a:rPr lang="en-US" sz="1800" baseline="0" dirty="0"/>
              <a:t> Colleges and </a:t>
            </a:r>
            <a:r>
              <a:rPr lang="en-US" sz="1800" dirty="0"/>
              <a:t>Housing Info view</a:t>
            </a:r>
          </a:p>
          <a:p>
            <a:endParaRPr lang="en-US" sz="1800" dirty="0">
              <a:effectLst/>
              <a:latin typeface="Calibri" panose="020F0502020204030204" pitchFamily="34" charset="0"/>
              <a:ea typeface="+mn-ea"/>
              <a:cs typeface="Calibri" panose="020F0502020204030204" pitchFamily="34" charset="0"/>
            </a:endParaRPr>
          </a:p>
          <a:p>
            <a:r>
              <a:rPr lang="en-US" sz="1800" dirty="0">
                <a:effectLst/>
                <a:latin typeface="Calibri" panose="020F0502020204030204" pitchFamily="34" charset="0"/>
                <a:ea typeface="+mn-ea"/>
                <a:cs typeface="Calibri" panose="020F0502020204030204" pitchFamily="34" charset="0"/>
              </a:rPr>
              <a:t>The applicant can reorder schools on this page which will not affect federal student aid but can affect state/school aid.</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12466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a:t>
            </a:r>
            <a:r>
              <a:rPr lang="en-US" altLang="en-US" sz="1800" baseline="0" dirty="0"/>
              <a:t> Marital Status</a:t>
            </a:r>
            <a:r>
              <a:rPr lang="en-US" altLang="en-US" sz="1800" dirty="0"/>
              <a:t> view</a:t>
            </a:r>
          </a:p>
          <a:p>
            <a:endParaRPr lang="en-US" altLang="en-US" sz="1800" dirty="0"/>
          </a:p>
          <a:p>
            <a:r>
              <a:rPr lang="en-US" altLang="en-US" sz="1800" dirty="0"/>
              <a:t>This is the</a:t>
            </a:r>
            <a:r>
              <a:rPr lang="en-US" altLang="en-US" sz="1800" baseline="0" dirty="0"/>
              <a:t> first page of the Dependency Status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61262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Does</a:t>
            </a:r>
            <a:r>
              <a:rPr lang="en-US" sz="1800" baseline="0" dirty="0"/>
              <a:t> the Student Have Dependents?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183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Additional Dependency Questions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92464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Student Homelessness Filter Question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48884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Dependent Student Status view</a:t>
            </a:r>
          </a:p>
          <a:p>
            <a:endParaRPr lang="en-US" sz="180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This page only displays if it has been determined that the applicant is considered to be a dependent student</a:t>
            </a:r>
            <a:r>
              <a:rPr lang="en-US" altLang="en-US" sz="1800" dirty="0"/>
              <a:t>.</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03238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Whose Information Should I Provide?</a:t>
            </a:r>
            <a:r>
              <a:rPr lang="en-US" altLang="en-US" sz="1800" dirty="0"/>
              <a:t> View</a:t>
            </a:r>
          </a:p>
          <a:p>
            <a:endParaRPr lang="en-US" altLang="en-US" sz="1800" dirty="0"/>
          </a:p>
          <a:p>
            <a:r>
              <a:rPr lang="en-US" altLang="en-US" sz="1800" dirty="0"/>
              <a:t>This is first view of the Parent Demographics section.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613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Marital</a:t>
            </a:r>
            <a:r>
              <a:rPr lang="en-US" altLang="en-US" sz="1800" baseline="0" dirty="0"/>
              <a:t> Status </a:t>
            </a:r>
            <a:r>
              <a:rPr lang="en-US" altLang="en-US" sz="1800" dirty="0"/>
              <a:t>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5581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First Parent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440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Personal Information for Other Parent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839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Note: Cell phone carriers are beginning to recycle old</a:t>
            </a:r>
            <a:r>
              <a:rPr lang="en-US" baseline="0" dirty="0"/>
              <a:t> cell phone numbers and assign them to new phones; </a:t>
            </a:r>
            <a:r>
              <a:rPr lang="en-US" sz="1100" dirty="0"/>
              <a:t>Students or Parents with recycled cell phone numbers may need to reach out to an FSA Specialist if their recycled number is already associated with an FSA ID. They will not be able to proceed in obtaining an FSA ID unless they take this step.</a:t>
            </a:r>
          </a:p>
          <a:p>
            <a:endParaRPr lang="en-US" sz="1100" dirty="0"/>
          </a:p>
          <a:p>
            <a:endParaRPr dirty="0"/>
          </a:p>
        </p:txBody>
      </p:sp>
    </p:spTree>
    <p:extLst>
      <p:ext uri="{BB962C8B-B14F-4D97-AF65-F5344CB8AC3E}">
        <p14:creationId xmlns:p14="http://schemas.microsoft.com/office/powerpoint/2010/main" val="3010017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 State of Legal Residence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414778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35934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9600" cap="none" dirty="0">
                <a:latin typeface="Oswald"/>
              </a:rPr>
              <a:t>Enter Information for Your Parent’s Dependents</a:t>
            </a:r>
            <a:r>
              <a:rPr lang="en-US" sz="5400" cap="none" dirty="0">
                <a:latin typeface="Oswald"/>
              </a:rPr>
              <a: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In this view, the parent has additional dependents.</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089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Household Information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New: Household size is calculated based on previous answers. The applicant will enter the number of household members in college, including himself or herself.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948445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Tax Filing Status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altLang="en-US" sz="1800" baseline="0" dirty="0"/>
              <a:t>This view is </a:t>
            </a:r>
            <a:r>
              <a:rPr lang="en-US" altLang="en-US" sz="1800" dirty="0"/>
              <a:t>displayed when the parent chooses not to use the IRS Data Retrieval Tool (DRT) on the previous</a:t>
            </a:r>
            <a:r>
              <a:rPr lang="en-US" altLang="en-US" sz="1800" baseline="0" dirty="0"/>
              <a:t> view. An additional opportunity is presented to the parent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altLang="en-US" sz="1800" baseline="0" dirty="0"/>
              <a:t>This is the first view in the Parent Financials section.</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587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mn-ea"/>
                <a:cs typeface="Calibri" panose="020F0502020204030204" pitchFamily="34" charset="0"/>
              </a:rPr>
              <a:t>Parent Eligible for IRS DRT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1565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1200" dirty="0">
                <a:solidFill>
                  <a:schemeClr val="tx1"/>
                </a:solidFill>
                <a:effectLst/>
                <a:latin typeface="+mn-lt"/>
                <a:ea typeface="+mn-ea"/>
                <a:cs typeface="+mn-cs"/>
              </a:rPr>
              <a:t>Parent Log in to IRS Data Retrieval Tool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This screen only shows if the parent decides to use the IRS Data Retrieval Tool. In this example, the parent has indicated that he or she is married or living together.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65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Parent</a:t>
            </a:r>
            <a:r>
              <a:rPr lang="en-US" sz="1800" baseline="0" dirty="0"/>
              <a:t> IRS Info view</a:t>
            </a:r>
          </a:p>
          <a:p>
            <a:endParaRPr lang="en-US" sz="1800" baseline="0" dirty="0"/>
          </a:p>
          <a:p>
            <a:r>
              <a:rPr lang="en-US" sz="1800" kern="1200" dirty="0">
                <a:solidFill>
                  <a:schemeClr val="tx1"/>
                </a:solidFill>
                <a:effectLst/>
                <a:latin typeface="+mn-lt"/>
                <a:ea typeface="+mn-ea"/>
                <a:cs typeface="+mn-cs"/>
              </a:rPr>
              <a:t>If the parent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7612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Income from Work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66308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Parent Additional IRS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2475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Make sure the audience understands that the FAFSA tracker is aggregate numbers and for comparing the current year to the previous year.  I am trying to get more info from ODHE on the process for getting student level data this year.</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851088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dirty="0"/>
              <a:t>Parent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52982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Parent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52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Parent Untaxed Income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124534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Parent Assets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8828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is first view in the Student Financials section.</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3120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Tax Filing Status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This view is </a:t>
            </a:r>
            <a:r>
              <a:rPr lang="en-US" altLang="en-US" sz="1800" dirty="0"/>
              <a:t>displayed when the user chooses not to use the IRS Data Retrieval Tool on the previous</a:t>
            </a:r>
            <a:r>
              <a:rPr lang="en-US" altLang="en-US" sz="1800" baseline="0" dirty="0"/>
              <a:t> view. An additional opportunity is presented to the user to determine if he or she would like to link to the IRS for his or her financial information or to continue to enter it manually. </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45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5400" cap="none" dirty="0">
                <a:latin typeface="Oswald"/>
              </a:rPr>
              <a:t>Student Eligible for IRS Data Retrieval Tool (DRT)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99722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IRS Info view</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altLang="en-US" sz="1800" baseline="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800" kern="1200" dirty="0">
                <a:solidFill>
                  <a:schemeClr val="tx1"/>
                </a:solidFill>
                <a:effectLst/>
                <a:latin typeface="+mn-lt"/>
                <a:ea typeface="+mn-ea"/>
                <a:cs typeface="+mn-cs"/>
              </a:rPr>
              <a:t>Note: If the user is either ineligible or decides not to use the IRS DRT, he or she will be required to enter his or her financial information manually.</a:t>
            </a:r>
            <a:endParaRPr lang="en-US" sz="1800" baseline="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8648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sz="1800" baseline="0" dirty="0"/>
              <a:t>Student Income from Work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87185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 Student Additional IRS Info view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828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Note: Cell phone carriers are beginning to recycle old</a:t>
            </a:r>
            <a:r>
              <a:rPr lang="en-US" baseline="0" dirty="0"/>
              <a:t> cell phone numbers and assign them to new phones; </a:t>
            </a:r>
            <a:r>
              <a:rPr lang="en-US" sz="1100" dirty="0"/>
              <a:t>Students or Parents with recycled cell phone numbers may need to reach out to an FSA Specialist if their recycled number is already associated with an FSA ID. They will not be able to proceed in obtaining an FSA ID unless they take this step.</a:t>
            </a:r>
          </a:p>
          <a:p>
            <a:endParaRPr lang="en-US" sz="1100" dirty="0"/>
          </a:p>
          <a:p>
            <a:endParaRPr dirty="0"/>
          </a:p>
        </p:txBody>
      </p:sp>
    </p:spTree>
    <p:extLst>
      <p:ext uri="{BB962C8B-B14F-4D97-AF65-F5344CB8AC3E}">
        <p14:creationId xmlns:p14="http://schemas.microsoft.com/office/powerpoint/2010/main" val="11188555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800" baseline="0" dirty="0"/>
              <a:t>Student Questions for Tax Filers Only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8203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Additional Financial Info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58931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Student Untaxed Income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1857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Student Assets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12683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baseline="0" dirty="0"/>
              <a:t>Preparer Info view</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200" baseline="0" dirty="0">
                <a:solidFill>
                  <a:schemeClr val="tx1"/>
                </a:solidFill>
                <a:effectLst/>
                <a:latin typeface="+mn-lt"/>
                <a:ea typeface="+mn-ea"/>
                <a:cs typeface="+mn-cs"/>
              </a:rPr>
              <a:t>New: The Preparer view will now only show if someone has logged in under the Preparer role.</a:t>
            </a:r>
            <a:endParaRPr lang="en-US" sz="1800" kern="1200" dirty="0">
              <a:solidFill>
                <a:schemeClr val="tx1"/>
              </a:solidFill>
              <a:effectLst/>
              <a:latin typeface="+mn-lt"/>
              <a:ea typeface="+mn-ea"/>
              <a:cs typeface="+mn-cs"/>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4782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32968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 Student Demographics and School Selection</a:t>
            </a:r>
            <a:endParaRPr 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r>
              <a:rPr lang="en-US" sz="1800" dirty="0">
                <a:effectLst/>
                <a:latin typeface="Calibri" panose="020F0502020204030204" pitchFamily="34" charset="0"/>
                <a:ea typeface="+mn-ea"/>
                <a:cs typeface="Calibri" panose="020F0502020204030204" pitchFamily="34" charset="0"/>
              </a:rPr>
              <a:t>Note: Users can use the hyperlinks in the summary to edit any question in the form.</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16115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 FAFSA Summary view (continued) –  School Selection and Dependency Status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1388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Demographics and Parent Financials</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43929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aseline="0" dirty="0"/>
              <a:t>FAFSA Summary view (continued) – Parent Financials Continued</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20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Note: Cell phone carriers are beginning to recycle old</a:t>
            </a:r>
            <a:r>
              <a:rPr lang="en-US" baseline="0" dirty="0"/>
              <a:t> cell phone numbers and assign them to new phones; </a:t>
            </a:r>
            <a:r>
              <a:rPr lang="en-US" sz="1100" dirty="0"/>
              <a:t>Students or Parents with recycled cell phone numbers may need to reach out to an FSA Specialist if their recycled number is already associated with an FSA ID. They will not be able to proceed in obtaining an FSA ID unless they take this step.</a:t>
            </a:r>
          </a:p>
          <a:p>
            <a:endParaRPr lang="en-US" sz="1100" dirty="0"/>
          </a:p>
          <a:p>
            <a:endParaRPr dirty="0"/>
          </a:p>
        </p:txBody>
      </p:sp>
    </p:spTree>
    <p:extLst>
      <p:ext uri="{BB962C8B-B14F-4D97-AF65-F5344CB8AC3E}">
        <p14:creationId xmlns:p14="http://schemas.microsoft.com/office/powerpoint/2010/main" val="23471868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t>FAFSA Summary view (continued) –Student Financials and Sign and Submit</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657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student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student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211344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Status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t>The student’s signature was accepted, and now the parent will need to sign.</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79432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Parent Signature Selection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sz="1800" dirty="0"/>
              <a:t>The choice between parents is only present if information was provided for two parents. Otherwise, this view does not display.</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09930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Agreement</a:t>
            </a:r>
            <a:r>
              <a:rPr lang="en-US" sz="1800" baseline="0" dirty="0"/>
              <a:t> of Terms parent view</a:t>
            </a:r>
          </a:p>
          <a:p>
            <a:endParaRPr lang="en-US" sz="1800" baseline="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sz="1800" dirty="0"/>
              <a:t>This</a:t>
            </a:r>
            <a:r>
              <a:rPr lang="en-US" altLang="en-US" sz="1800" baseline="0" dirty="0"/>
              <a:t> is w</a:t>
            </a:r>
            <a:r>
              <a:rPr lang="en-US" altLang="en-US" sz="1800" dirty="0"/>
              <a:t>here the parent acknowledges the Certification Statement. </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3038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Signature Options view</a:t>
            </a:r>
            <a:endParaRPr lang="en-US" altLang="en-US" sz="1800" dirty="0"/>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61760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5400" cap="none" dirty="0">
                <a:latin typeface="Oswald"/>
              </a:rPr>
              <a:t>Parent Signature Selection view</a:t>
            </a: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r>
              <a:rPr lang="en-US" sz="1800" dirty="0"/>
              <a:t>The choice between parents is only present if information was provided for two parents. Otherwise, this view does not display.</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1305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800" dirty="0"/>
              <a:t>Confirmation Page view</a:t>
            </a: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a:p>
            <a:pPr marL="0" marR="0">
              <a:lnSpc>
                <a:spcPct val="107000"/>
              </a:lnSpc>
              <a:spcBef>
                <a:spcPts val="0"/>
              </a:spcBef>
              <a:spcAft>
                <a:spcPts val="0"/>
              </a:spcAft>
            </a:pPr>
            <a:endParaRPr lang="en-US" sz="1800" dirty="0">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9312DC-84F5-408B-947F-EAE8AD61D85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6462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9556723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74982" indent="-174982"/>
            <a:endParaRPr b="1" dirty="0"/>
          </a:p>
        </p:txBody>
      </p:sp>
    </p:spTree>
    <p:extLst>
      <p:ext uri="{BB962C8B-B14F-4D97-AF65-F5344CB8AC3E}">
        <p14:creationId xmlns:p14="http://schemas.microsoft.com/office/powerpoint/2010/main" val="844368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FAFSA Form Welcome page view</a:t>
            </a:r>
            <a:endParaRPr lang="en-US" altLang="en-US" baseline="0" dirty="0"/>
          </a:p>
          <a:p>
            <a:endParaRPr lang="en-US" altLang="en-US" dirty="0"/>
          </a:p>
          <a:p>
            <a:r>
              <a:rPr lang="en-US" altLang="en-US" dirty="0"/>
              <a:t>The applicant may have a direct link to the FAFSA form or may arrive from the FAFSA form home page. The “FAFSA Form Welcome” page directs new users to the “Start Here” button and returning users to the “Log In” button. For the purpose of this presentation, the applicant is beginning a new application.</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2109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pPr marL="174982" indent="-174982"/>
            <a:r>
              <a:rPr lang="en-US" b="1" dirty="0"/>
              <a:t>Verification can be a lot of work, especially for a student applying to multiple schools because they will need to complete verification at all schools in most cases to receive their award offers. </a:t>
            </a:r>
          </a:p>
          <a:p>
            <a:endParaRPr lang="en-US" b="1" dirty="0"/>
          </a:p>
          <a:p>
            <a:pPr marL="174982" indent="-174982"/>
            <a:r>
              <a:rPr lang="en-US" b="1" dirty="0"/>
              <a:t>USING DRT could decrease the change of being selected for verification. </a:t>
            </a:r>
          </a:p>
          <a:p>
            <a:endParaRPr lang="en-US" b="1" dirty="0"/>
          </a:p>
          <a:p>
            <a:pPr marL="174982" indent="-174982"/>
            <a:r>
              <a:rPr lang="en-US" b="1" dirty="0"/>
              <a:t>Like with most agencies, the IRS is also working remotely, so there may be a delay in requesting paper documents.  If the family can complete these requests online, they will be encouraged to do so. </a:t>
            </a:r>
            <a:endParaRPr b="1" dirty="0"/>
          </a:p>
        </p:txBody>
      </p:sp>
    </p:spTree>
    <p:extLst>
      <p:ext uri="{BB962C8B-B14F-4D97-AF65-F5344CB8AC3E}">
        <p14:creationId xmlns:p14="http://schemas.microsoft.com/office/powerpoint/2010/main" val="8620361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95217604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150788535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426736624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371874673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35f391192_029: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35f391192_029: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11532306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212823194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270278070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276451827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19122050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dirty="0"/>
              <a:t>Role Selection (1 of 3) view</a:t>
            </a:r>
          </a:p>
          <a:p>
            <a:endParaRPr lang="en-US" altLang="en-US" sz="1200" baseline="0" dirty="0"/>
          </a:p>
          <a:p>
            <a:r>
              <a:rPr lang="en-US" altLang="en-US" sz="1200" baseline="0" dirty="0"/>
              <a:t>The user will select the applicable role to fill out the FAFSA form: student, parent of a student, or preparer helping a student.</a:t>
            </a:r>
          </a:p>
          <a:p>
            <a:endParaRPr lang="en-US" altLang="en-US" sz="1200" baseline="0" dirty="0"/>
          </a:p>
          <a:p>
            <a:r>
              <a:rPr lang="en-US" altLang="en-US" sz="1200" baseline="0" dirty="0"/>
              <a:t>For this presentation, the user selects a student role. </a:t>
            </a:r>
            <a:r>
              <a:rPr lang="en-US" altLang="en-US" sz="1200" baseline="0" dirty="0">
                <a:solidFill>
                  <a:srgbClr val="FF0000"/>
                </a:solidFill>
              </a:rPr>
              <a:t>In the dependent student section, the parent will also log in to sign and submit the FAFSA form.</a:t>
            </a:r>
            <a:endParaRPr lang="en-US" altLang="en-US" baseline="0" dirty="0">
              <a:solidFill>
                <a:srgbClr val="FF0000"/>
              </a:solidFill>
            </a:endParaRPr>
          </a:p>
          <a:p>
            <a:endParaRPr lang="en-US" altLang="en-US" dirty="0">
              <a:solidFill>
                <a:srgbClr val="FF0000"/>
              </a:solidFill>
            </a:endParaRPr>
          </a:p>
          <a:p>
            <a:endParaRPr lang="en-US" altLang="en-US" baseline="0" dirty="0"/>
          </a:p>
          <a:p>
            <a:endParaRPr lang="en-US" altLang="en-US" baseline="0" dirty="0">
              <a:highlight>
                <a:srgbClr val="FFFF00"/>
              </a:highlight>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06C930-0C39-C14E-9A81-5D25950FD4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68094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606f1c2d_30:notes"/>
          <p:cNvSpPr>
            <a:spLocks noGrp="1" noRot="1" noChangeAspect="1"/>
          </p:cNvSpPr>
          <p:nvPr>
            <p:ph type="sldImg" idx="2"/>
          </p:nvPr>
        </p:nvSpPr>
        <p:spPr>
          <a:xfrm>
            <a:off x="407988" y="698500"/>
            <a:ext cx="6207125" cy="349091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606f1c2d_30:notes"/>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Tree>
    <p:extLst>
      <p:ext uri="{BB962C8B-B14F-4D97-AF65-F5344CB8AC3E}">
        <p14:creationId xmlns:p14="http://schemas.microsoft.com/office/powerpoint/2010/main" val="16987639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4.pn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0.sv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17.emf"/><Relationship Id="rId5" Type="http://schemas.openxmlformats.org/officeDocument/2006/relationships/image" Target="../media/image10.sv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0.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Google Shape;10;p2"/>
          <p:cNvSpPr/>
          <p:nvPr/>
        </p:nvSpPr>
        <p:spPr>
          <a:xfrm>
            <a:off x="10059311" y="877033"/>
            <a:ext cx="1732400" cy="577200"/>
          </a:xfrm>
          <a:prstGeom prst="triangle">
            <a:avLst>
              <a:gd name="adj" fmla="val 32425"/>
            </a:avLst>
          </a:prstGeom>
          <a:solidFill>
            <a:srgbClr val="003B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nvGrpSpPr>
          <p:cNvPr id="11" name="Google Shape;11;p2"/>
          <p:cNvGrpSpPr/>
          <p:nvPr/>
        </p:nvGrpSpPr>
        <p:grpSpPr>
          <a:xfrm>
            <a:off x="0" y="-9451"/>
            <a:ext cx="11548531" cy="6867451"/>
            <a:chOff x="0" y="-7088"/>
            <a:chExt cx="8661398" cy="5150588"/>
          </a:xfrm>
          <a:solidFill>
            <a:srgbClr val="9FD6FF"/>
          </a:solidFill>
        </p:grpSpPr>
        <p:sp>
          <p:nvSpPr>
            <p:cNvPr id="12" name="Google Shape;12;p2"/>
            <p:cNvSpPr/>
            <p:nvPr/>
          </p:nvSpPr>
          <p:spPr>
            <a:xfrm>
              <a:off x="0" y="0"/>
              <a:ext cx="3525000" cy="5143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13" name="Google Shape;13;p2"/>
            <p:cNvSpPr/>
            <p:nvPr/>
          </p:nvSpPr>
          <p:spPr>
            <a:xfrm rot="10800000" flipH="1">
              <a:off x="3517898" y="-7088"/>
              <a:ext cx="5143500" cy="5143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14" name="Google Shape;14;p2"/>
          <p:cNvGrpSpPr/>
          <p:nvPr/>
        </p:nvGrpSpPr>
        <p:grpSpPr>
          <a:xfrm rot="10800000" flipH="1">
            <a:off x="2" y="1454351"/>
            <a:ext cx="11796669" cy="3949300"/>
            <a:chOff x="-8178042" y="-4493254"/>
            <a:chExt cx="19483598" cy="6522736"/>
          </a:xfrm>
          <a:solidFill>
            <a:srgbClr val="0070C0"/>
          </a:solidFill>
        </p:grpSpPr>
        <p:sp>
          <p:nvSpPr>
            <p:cNvPr id="15" name="Google Shape;15;p2"/>
            <p:cNvSpPr/>
            <p:nvPr/>
          </p:nvSpPr>
          <p:spPr>
            <a:xfrm>
              <a:off x="-8178042" y="-4493118"/>
              <a:ext cx="12968400" cy="652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16" name="Google Shape;16;p2"/>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17" name="Google Shape;17;p2"/>
          <p:cNvGrpSpPr/>
          <p:nvPr/>
        </p:nvGrpSpPr>
        <p:grpSpPr>
          <a:xfrm>
            <a:off x="4902982" y="5704465"/>
            <a:ext cx="7307772" cy="577328"/>
            <a:chOff x="5582265" y="4646738"/>
            <a:chExt cx="5480829" cy="432996"/>
          </a:xfrm>
          <a:solidFill>
            <a:srgbClr val="FFFF66"/>
          </a:solidFill>
        </p:grpSpPr>
        <p:sp>
          <p:nvSpPr>
            <p:cNvPr id="18" name="Google Shape;18;p2"/>
            <p:cNvSpPr/>
            <p:nvPr/>
          </p:nvSpPr>
          <p:spPr>
            <a:xfrm rot="10800000">
              <a:off x="5582265" y="4948334"/>
              <a:ext cx="394200" cy="131400"/>
            </a:xfrm>
            <a:prstGeom prst="triangle">
              <a:avLst>
                <a:gd name="adj" fmla="val 32425"/>
              </a:avLst>
            </a:prstGeom>
            <a:solidFill>
              <a:srgbClr val="DB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19" name="Google Shape;19;p2"/>
            <p:cNvGrpSpPr/>
            <p:nvPr/>
          </p:nvGrpSpPr>
          <p:grpSpPr>
            <a:xfrm flipH="1">
              <a:off x="5585232" y="4646738"/>
              <a:ext cx="5477861" cy="304551"/>
              <a:chOff x="-24158748" y="330075"/>
              <a:chExt cx="30568423" cy="1699506"/>
            </a:xfrm>
            <a:grpFill/>
          </p:grpSpPr>
          <p:sp>
            <p:nvSpPr>
              <p:cNvPr id="20" name="Google Shape;20;p2"/>
              <p:cNvSpPr/>
              <p:nvPr/>
            </p:nvSpPr>
            <p:spPr>
              <a:xfrm>
                <a:off x="-24158748" y="330081"/>
                <a:ext cx="28908000" cy="1699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1" name="Google Shape;21;p2"/>
              <p:cNvSpPr/>
              <p:nvPr/>
            </p:nvSpPr>
            <p:spPr>
              <a:xfrm>
                <a:off x="4710175" y="330075"/>
                <a:ext cx="1699500" cy="1699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22" name="Google Shape;22;p2"/>
          <p:cNvSpPr txBox="1">
            <a:spLocks noGrp="1"/>
          </p:cNvSpPr>
          <p:nvPr>
            <p:ph type="ctrTitle"/>
          </p:nvPr>
        </p:nvSpPr>
        <p:spPr>
          <a:xfrm>
            <a:off x="914400" y="1454333"/>
            <a:ext cx="7157200" cy="39492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pic>
        <p:nvPicPr>
          <p:cNvPr id="23" name="Picture 4">
            <a:extLst>
              <a:ext uri="{FF2B5EF4-FFF2-40B4-BE49-F238E27FC236}">
                <a16:creationId xmlns:a16="http://schemas.microsoft.com/office/drawing/2014/main" id="{987ACA6B-2B5B-43D0-91CD-6E1E8478239F}"/>
              </a:ext>
            </a:extLst>
          </p:cNvPr>
          <p:cNvPicPr>
            <a:picLocks noChangeAspect="1" noChangeArrowheads="1"/>
          </p:cNvPicPr>
          <p:nvPr userDrawn="1"/>
        </p:nvPicPr>
        <p:blipFill>
          <a:blip r:embed="rId2" cstate="print"/>
          <a:srcRect/>
          <a:stretch>
            <a:fillRect/>
          </a:stretch>
        </p:blipFill>
        <p:spPr bwMode="auto">
          <a:xfrm>
            <a:off x="9184325" y="3905623"/>
            <a:ext cx="2605324" cy="1473091"/>
          </a:xfrm>
          <a:prstGeom prst="rect">
            <a:avLst/>
          </a:prstGeom>
          <a:noFill/>
          <a:ln w="9525">
            <a:noFill/>
            <a:miter lim="800000"/>
            <a:headEnd/>
            <a:tailEnd/>
          </a:ln>
        </p:spPr>
      </p:pic>
    </p:spTree>
    <p:extLst>
      <p:ext uri="{BB962C8B-B14F-4D97-AF65-F5344CB8AC3E}">
        <p14:creationId xmlns:p14="http://schemas.microsoft.com/office/powerpoint/2010/main" val="1440318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Section Divider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tx1"/>
                </a:solidFill>
              </a:defRPr>
            </a:lvl1pPr>
          </a:lstStyle>
          <a:p>
            <a:r>
              <a:rPr lang="en-US"/>
              <a:t>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6" name="Graphic 5">
            <a:extLst>
              <a:ext uri="{FF2B5EF4-FFF2-40B4-BE49-F238E27FC236}">
                <a16:creationId xmlns:a16="http://schemas.microsoft.com/office/drawing/2014/main" id="{8FBFD588-EF7E-FE4F-9A0F-B0593CFFF1C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8" name="Slide Number Placeholder 5">
            <a:extLst>
              <a:ext uri="{FF2B5EF4-FFF2-40B4-BE49-F238E27FC236}">
                <a16:creationId xmlns:a16="http://schemas.microsoft.com/office/drawing/2014/main" id="{11FCD031-E1A7-D142-B0AF-3B0DFBB82CAB}"/>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67626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Divider with Subtitle - Gradient">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bg2"/>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bg2"/>
                </a:solidFill>
                <a:latin typeface="Cambria" panose="02040503050406030204" pitchFamily="18" charset="0"/>
              </a:defRPr>
            </a:lvl1pPr>
          </a:lstStyle>
          <a:p>
            <a:pPr lvl="0"/>
            <a:r>
              <a:rPr lang="en-US"/>
              <a:t>Subtitle if needed Cambria 18pt font lorem ipsum</a:t>
            </a:r>
          </a:p>
        </p:txBody>
      </p:sp>
      <p:sp>
        <p:nvSpPr>
          <p:cNvPr id="14" name="Slide Number Placeholder 5">
            <a:extLst>
              <a:ext uri="{FF2B5EF4-FFF2-40B4-BE49-F238E27FC236}">
                <a16:creationId xmlns:a16="http://schemas.microsoft.com/office/drawing/2014/main" id="{5EEBD4C3-9687-3148-9835-CB92EF3855B4}"/>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bg1"/>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pic>
        <p:nvPicPr>
          <p:cNvPr id="10" name="Graphic 9">
            <a:extLst>
              <a:ext uri="{FF2B5EF4-FFF2-40B4-BE49-F238E27FC236}">
                <a16:creationId xmlns:a16="http://schemas.microsoft.com/office/drawing/2014/main" id="{C82FC6A4-10B3-BC41-B154-89E35DD25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41408484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Divider with Subtitle - Gradi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4400" y="1371608"/>
            <a:ext cx="10366861" cy="2057397"/>
          </a:xfrm>
        </p:spPr>
        <p:txBody>
          <a:bodyPr/>
          <a:lstStyle>
            <a:lvl1pPr>
              <a:defRPr sz="6000" baseline="0">
                <a:solidFill>
                  <a:schemeClr val="tx1"/>
                </a:solidFill>
              </a:defRPr>
            </a:lvl1pPr>
          </a:lstStyle>
          <a:p>
            <a:r>
              <a:rPr lang="en-US"/>
              <a:t>Alternate Section title</a:t>
            </a:r>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3"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sp>
        <p:nvSpPr>
          <p:cNvPr id="9" name="Text Placeholder 2">
            <a:extLst>
              <a:ext uri="{FF2B5EF4-FFF2-40B4-BE49-F238E27FC236}">
                <a16:creationId xmlns:a16="http://schemas.microsoft.com/office/drawing/2014/main" id="{CA7C0192-8E73-3741-B808-E7043B73E544}"/>
              </a:ext>
            </a:extLst>
          </p:cNvPr>
          <p:cNvSpPr>
            <a:spLocks noGrp="1"/>
          </p:cNvSpPr>
          <p:nvPr>
            <p:ph idx="1" hasCustomPrompt="1"/>
          </p:nvPr>
        </p:nvSpPr>
        <p:spPr>
          <a:xfrm>
            <a:off x="929987" y="3702945"/>
            <a:ext cx="10366861" cy="323977"/>
          </a:xfrm>
          <a:prstGeom prst="rect">
            <a:avLst/>
          </a:prstGeom>
        </p:spPr>
        <p:txBody>
          <a:bodyPr vert="horz" lIns="0" tIns="45720" rIns="91440" bIns="45720" rtlCol="0">
            <a:normAutofit/>
          </a:bodyPr>
          <a:lstStyle>
            <a:lvl1pPr marL="0" indent="0">
              <a:buFontTx/>
              <a:buNone/>
              <a:defRPr sz="1800" b="0" i="0" cap="none" spc="0" baseline="0">
                <a:solidFill>
                  <a:schemeClr val="tx1"/>
                </a:solidFill>
                <a:latin typeface="Cambria" panose="02040503050406030204" pitchFamily="18" charset="0"/>
              </a:defRPr>
            </a:lvl1pPr>
          </a:lstStyle>
          <a:p>
            <a:pPr lvl="0"/>
            <a:r>
              <a:rPr lang="en-US"/>
              <a:t>Subtitle if needed Cambria 18pt font lorem ipsum</a:t>
            </a:r>
          </a:p>
        </p:txBody>
      </p:sp>
      <p:pic>
        <p:nvPicPr>
          <p:cNvPr id="8" name="Graphic 7">
            <a:extLst>
              <a:ext uri="{FF2B5EF4-FFF2-40B4-BE49-F238E27FC236}">
                <a16:creationId xmlns:a16="http://schemas.microsoft.com/office/drawing/2014/main" id="{F79C3A6F-13CB-A94E-A957-F08735F09C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0" name="Slide Number Placeholder 5">
            <a:extLst>
              <a:ext uri="{FF2B5EF4-FFF2-40B4-BE49-F238E27FC236}">
                <a16:creationId xmlns:a16="http://schemas.microsoft.com/office/drawing/2014/main" id="{5B0C05F0-E967-F84E-89BB-F5BF21AD7C08}"/>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45268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7" name="Graphic 6">
            <a:extLst>
              <a:ext uri="{FF2B5EF4-FFF2-40B4-BE49-F238E27FC236}">
                <a16:creationId xmlns:a16="http://schemas.microsoft.com/office/drawing/2014/main" id="{C494697A-99C0-9042-A2C2-54CAB646FDF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217483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 Whit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050778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wo Columns - Gradient">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 insert text here</a:t>
            </a:r>
          </a:p>
        </p:txBody>
      </p:sp>
    </p:spTree>
    <p:extLst>
      <p:ext uri="{BB962C8B-B14F-4D97-AF65-F5344CB8AC3E}">
        <p14:creationId xmlns:p14="http://schemas.microsoft.com/office/powerpoint/2010/main" val="40383464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wo Columns - Gradient">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19" y="3124205"/>
            <a:ext cx="8890211"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2" name="Graphic 11">
            <a:extLst>
              <a:ext uri="{FF2B5EF4-FFF2-40B4-BE49-F238E27FC236}">
                <a16:creationId xmlns:a16="http://schemas.microsoft.com/office/drawing/2014/main" id="{4F6F4B07-3668-D149-8113-4DE49504E05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5" name="Text Placeholder 2">
            <a:extLst>
              <a:ext uri="{FF2B5EF4-FFF2-40B4-BE49-F238E27FC236}">
                <a16:creationId xmlns:a16="http://schemas.microsoft.com/office/drawing/2014/main" id="{780774BC-50CB-E74D-A7FA-17C71D14AE5B}"/>
              </a:ext>
            </a:extLst>
          </p:cNvPr>
          <p:cNvSpPr>
            <a:spLocks noGrp="1"/>
          </p:cNvSpPr>
          <p:nvPr>
            <p:ph type="body" sz="quarter" idx="23" hasCustomPrompt="1"/>
          </p:nvPr>
        </p:nvSpPr>
        <p:spPr>
          <a:xfrm>
            <a:off x="897120" y="2491405"/>
            <a:ext cx="4764092"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 insert text here</a:t>
            </a:r>
          </a:p>
        </p:txBody>
      </p:sp>
      <p:sp>
        <p:nvSpPr>
          <p:cNvPr id="9" name="Slide Number Placeholder 5">
            <a:extLst>
              <a:ext uri="{FF2B5EF4-FFF2-40B4-BE49-F238E27FC236}">
                <a16:creationId xmlns:a16="http://schemas.microsoft.com/office/drawing/2014/main" id="{419F0F05-DD1D-5848-824C-96C9DAC1A5C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563130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20" name="Straight Connector 19">
            <a:extLst>
              <a:ext uri="{FF2B5EF4-FFF2-40B4-BE49-F238E27FC236}">
                <a16:creationId xmlns:a16="http://schemas.microsoft.com/office/drawing/2014/main" id="{2B77079C-4238-C245-868E-8F2D147A0174}"/>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1" name="Title Placeholder 17">
            <a:extLst>
              <a:ext uri="{FF2B5EF4-FFF2-40B4-BE49-F238E27FC236}">
                <a16:creationId xmlns:a16="http://schemas.microsoft.com/office/drawing/2014/main" id="{6A83C0DE-D209-AC40-A278-E03F7AC4CA7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bg2"/>
                </a:solidFill>
              </a:defRPr>
            </a:lvl1pPr>
          </a:lstStyle>
          <a:p>
            <a:r>
              <a:rPr lang="en-US"/>
              <a:t>Click to edit Master title style</a:t>
            </a:r>
          </a:p>
        </p:txBody>
      </p:sp>
      <p:sp>
        <p:nvSpPr>
          <p:cNvPr id="25" name="Text Placeholder 2">
            <a:extLst>
              <a:ext uri="{FF2B5EF4-FFF2-40B4-BE49-F238E27FC236}">
                <a16:creationId xmlns:a16="http://schemas.microsoft.com/office/drawing/2014/main" id="{981BFAF1-1DB2-0A45-BE9C-261E5CA6E240}"/>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7" name="Text Placeholder 2">
            <a:extLst>
              <a:ext uri="{FF2B5EF4-FFF2-40B4-BE49-F238E27FC236}">
                <a16:creationId xmlns:a16="http://schemas.microsoft.com/office/drawing/2014/main" id="{1F6D3F42-A01C-B640-A992-662012FCF362}"/>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pic>
        <p:nvPicPr>
          <p:cNvPr id="11" name="Graphic 10">
            <a:extLst>
              <a:ext uri="{FF2B5EF4-FFF2-40B4-BE49-F238E27FC236}">
                <a16:creationId xmlns:a16="http://schemas.microsoft.com/office/drawing/2014/main" id="{F04C5847-9762-6D4F-B8E5-55059641BCF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4" name="Text Placeholder 2">
            <a:extLst>
              <a:ext uri="{FF2B5EF4-FFF2-40B4-BE49-F238E27FC236}">
                <a16:creationId xmlns:a16="http://schemas.microsoft.com/office/drawing/2014/main" id="{4BFDAC0F-1026-8B4A-89B8-BD324C899B7A}"/>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Text Placeholder 2">
            <a:extLst>
              <a:ext uri="{FF2B5EF4-FFF2-40B4-BE49-F238E27FC236}">
                <a16:creationId xmlns:a16="http://schemas.microsoft.com/office/drawing/2014/main" id="{54FD9BA0-3B13-4B4F-9D53-F4C496EDB7AF}"/>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9283056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8" name="Text Placeholder 2">
            <a:extLst>
              <a:ext uri="{FF2B5EF4-FFF2-40B4-BE49-F238E27FC236}">
                <a16:creationId xmlns:a16="http://schemas.microsoft.com/office/drawing/2014/main" id="{A814D8B0-2A19-5541-83AE-74FAE6C78E3D}"/>
              </a:ext>
            </a:extLst>
          </p:cNvPr>
          <p:cNvSpPr>
            <a:spLocks noGrp="1"/>
          </p:cNvSpPr>
          <p:nvPr>
            <p:ph type="body" sz="quarter" idx="20" hasCustomPrompt="1"/>
          </p:nvPr>
        </p:nvSpPr>
        <p:spPr>
          <a:xfrm>
            <a:off x="897120"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3" name="Text Placeholder 2">
            <a:extLst>
              <a:ext uri="{FF2B5EF4-FFF2-40B4-BE49-F238E27FC236}">
                <a16:creationId xmlns:a16="http://schemas.microsoft.com/office/drawing/2014/main" id="{31AE74F4-DA59-7042-B412-642B3764A5EA}"/>
              </a:ext>
            </a:extLst>
          </p:cNvPr>
          <p:cNvSpPr>
            <a:spLocks noGrp="1"/>
          </p:cNvSpPr>
          <p:nvPr>
            <p:ph type="body" sz="quarter" idx="21" hasCustomPrompt="1"/>
          </p:nvPr>
        </p:nvSpPr>
        <p:spPr>
          <a:xfrm>
            <a:off x="6668044" y="3124205"/>
            <a:ext cx="4597400" cy="2521403"/>
          </a:xfrm>
        </p:spPr>
        <p:txBody>
          <a:bodyPr lIns="0">
            <a:noAutofit/>
          </a:bodyPr>
          <a:lstStyle>
            <a:lvl1pPr marL="0" marR="0" indent="0" algn="l" defTabSz="914173" rtl="0" eaLnBrk="1" fontAlgn="auto" latinLnBrk="0" hangingPunct="1">
              <a:lnSpc>
                <a:spcPct val="150000"/>
              </a:lnSpc>
              <a:spcBef>
                <a:spcPts val="1000"/>
              </a:spcBef>
              <a:spcAft>
                <a:spcPts val="0"/>
              </a:spcAft>
              <a:buClrTx/>
              <a:buSzTx/>
              <a:buFontTx/>
              <a:buNone/>
              <a:tabLst/>
              <a:defRPr sz="1200" b="0" i="0"/>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5" name="Text Placeholder 2">
            <a:extLst>
              <a:ext uri="{FF2B5EF4-FFF2-40B4-BE49-F238E27FC236}">
                <a16:creationId xmlns:a16="http://schemas.microsoft.com/office/drawing/2014/main" id="{81BC873E-68B0-E34B-972C-F7C956006D21}"/>
              </a:ext>
            </a:extLst>
          </p:cNvPr>
          <p:cNvSpPr>
            <a:spLocks noGrp="1"/>
          </p:cNvSpPr>
          <p:nvPr>
            <p:ph type="body" sz="quarter" idx="22" hasCustomPrompt="1"/>
          </p:nvPr>
        </p:nvSpPr>
        <p:spPr>
          <a:xfrm>
            <a:off x="6668046"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724D5EE-089A-9D41-9980-7788775F7343}"/>
              </a:ext>
            </a:extLst>
          </p:cNvPr>
          <p:cNvSpPr>
            <a:spLocks noGrp="1"/>
          </p:cNvSpPr>
          <p:nvPr>
            <p:ph type="body" sz="quarter" idx="23" hasCustomPrompt="1"/>
          </p:nvPr>
        </p:nvSpPr>
        <p:spPr>
          <a:xfrm>
            <a:off x="897120" y="2491405"/>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7409102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Columns - Solid">
    <p:bg>
      <p:bgPr>
        <a:solidFill>
          <a:srgbClr val="113C53"/>
        </a:solidFill>
        <a:effectLst/>
      </p:bgPr>
    </p:bg>
    <p:spTree>
      <p:nvGrpSpPr>
        <p:cNvPr id="1" name=""/>
        <p:cNvGrpSpPr/>
        <p:nvPr/>
      </p:nvGrpSpPr>
      <p:grpSpPr>
        <a:xfrm>
          <a:off x="0" y="0"/>
          <a:ext cx="0" cy="0"/>
          <a:chOff x="0" y="0"/>
          <a:chExt cx="0" cy="0"/>
        </a:xfrm>
      </p:grpSpPr>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6" name="Graphic 15">
            <a:extLst>
              <a:ext uri="{FF2B5EF4-FFF2-40B4-BE49-F238E27FC236}">
                <a16:creationId xmlns:a16="http://schemas.microsoft.com/office/drawing/2014/main" id="{6D419CEC-904E-984D-9595-79C2AE48118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7" name="Text Placeholder 2">
            <a:extLst>
              <a:ext uri="{FF2B5EF4-FFF2-40B4-BE49-F238E27FC236}">
                <a16:creationId xmlns:a16="http://schemas.microsoft.com/office/drawing/2014/main" id="{D4F3BDB6-042B-184D-B01B-3A6077A2A3DB}"/>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8" name="Picture Placeholder 31">
            <a:extLst>
              <a:ext uri="{FF2B5EF4-FFF2-40B4-BE49-F238E27FC236}">
                <a16:creationId xmlns:a16="http://schemas.microsoft.com/office/drawing/2014/main" id="{41E7C9A6-EAA2-644F-97BC-C10800C456FF}"/>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19" name="Picture Placeholder 31">
            <a:extLst>
              <a:ext uri="{FF2B5EF4-FFF2-40B4-BE49-F238E27FC236}">
                <a16:creationId xmlns:a16="http://schemas.microsoft.com/office/drawing/2014/main" id="{B0FBC219-8E73-5C4D-AE82-0FEEC3E3146E}"/>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2" name="Picture Placeholder 31">
            <a:extLst>
              <a:ext uri="{FF2B5EF4-FFF2-40B4-BE49-F238E27FC236}">
                <a16:creationId xmlns:a16="http://schemas.microsoft.com/office/drawing/2014/main" id="{EA4C5FCF-1EC6-F34F-B34A-D1F9FB536325}"/>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33" name="Text Placeholder 2">
            <a:extLst>
              <a:ext uri="{FF2B5EF4-FFF2-40B4-BE49-F238E27FC236}">
                <a16:creationId xmlns:a16="http://schemas.microsoft.com/office/drawing/2014/main" id="{A44502F9-7BFA-2D45-AE8E-960BD5E47821}"/>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4" name="Text Placeholder 2">
            <a:extLst>
              <a:ext uri="{FF2B5EF4-FFF2-40B4-BE49-F238E27FC236}">
                <a16:creationId xmlns:a16="http://schemas.microsoft.com/office/drawing/2014/main" id="{994479E2-76D8-2C4C-9F8C-DABC03449311}"/>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5" name="Text Placeholder 2">
            <a:extLst>
              <a:ext uri="{FF2B5EF4-FFF2-40B4-BE49-F238E27FC236}">
                <a16:creationId xmlns:a16="http://schemas.microsoft.com/office/drawing/2014/main" id="{DC0E37B4-267F-1A46-9042-4D3A3DB50761}"/>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6" name="Text Placeholder 2">
            <a:extLst>
              <a:ext uri="{FF2B5EF4-FFF2-40B4-BE49-F238E27FC236}">
                <a16:creationId xmlns:a16="http://schemas.microsoft.com/office/drawing/2014/main" id="{6A2AC13F-B9D0-9249-BEE5-B8A8F049A252}"/>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8DB1C236-C813-D24D-89A9-4092DE846A47}"/>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5" name="Slide Number Placeholder 2">
            <a:extLst>
              <a:ext uri="{FF2B5EF4-FFF2-40B4-BE49-F238E27FC236}">
                <a16:creationId xmlns:a16="http://schemas.microsoft.com/office/drawing/2014/main" id="{31BC16CB-BC2F-6140-A4B4-F6ECE176262D}"/>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181817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81"/>
        <p:cNvGrpSpPr/>
        <p:nvPr/>
      </p:nvGrpSpPr>
      <p:grpSpPr>
        <a:xfrm>
          <a:off x="0" y="0"/>
          <a:ext cx="0" cy="0"/>
          <a:chOff x="0" y="0"/>
          <a:chExt cx="0" cy="0"/>
        </a:xfrm>
      </p:grpSpPr>
      <p:grpSp>
        <p:nvGrpSpPr>
          <p:cNvPr id="82" name="Google Shape;82;p6"/>
          <p:cNvGrpSpPr/>
          <p:nvPr/>
        </p:nvGrpSpPr>
        <p:grpSpPr>
          <a:xfrm>
            <a:off x="-6" y="54"/>
            <a:ext cx="9429907" cy="1769753"/>
            <a:chOff x="-4" y="40"/>
            <a:chExt cx="7072430" cy="1327315"/>
          </a:xfrm>
        </p:grpSpPr>
        <p:sp>
          <p:nvSpPr>
            <p:cNvPr id="83" name="Google Shape;83;p6"/>
            <p:cNvSpPr/>
            <p:nvPr/>
          </p:nvSpPr>
          <p:spPr>
            <a:xfrm>
              <a:off x="6292649" y="126425"/>
              <a:ext cx="779700" cy="259800"/>
            </a:xfrm>
            <a:prstGeom prst="triangle">
              <a:avLst>
                <a:gd name="adj" fmla="val 32425"/>
              </a:avLst>
            </a:prstGeom>
            <a:solidFill>
              <a:srgbClr val="003B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nvGrpSpPr>
            <p:cNvPr id="84" name="Google Shape;84;p6"/>
            <p:cNvGrpSpPr/>
            <p:nvPr/>
          </p:nvGrpSpPr>
          <p:grpSpPr>
            <a:xfrm rot="10800000" flipH="1">
              <a:off x="3" y="40"/>
              <a:ext cx="6756168" cy="1327315"/>
              <a:chOff x="-2168138" y="330075"/>
              <a:chExt cx="8650663" cy="1699506"/>
            </a:xfrm>
          </p:grpSpPr>
          <p:sp>
            <p:nvSpPr>
              <p:cNvPr id="85" name="Google Shape;85;p6"/>
              <p:cNvSpPr/>
              <p:nvPr/>
            </p:nvSpPr>
            <p:spPr>
              <a:xfrm>
                <a:off x="-2168138" y="330081"/>
                <a:ext cx="6958200" cy="1699500"/>
              </a:xfrm>
              <a:prstGeom prst="rect">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86" name="Google Shape;86;p6"/>
              <p:cNvSpPr/>
              <p:nvPr/>
            </p:nvSpPr>
            <p:spPr>
              <a:xfrm>
                <a:off x="4783025" y="330075"/>
                <a:ext cx="1699500" cy="1699500"/>
              </a:xfrm>
              <a:prstGeom prst="rtTriangle">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87" name="Google Shape;87;p6"/>
            <p:cNvGrpSpPr/>
            <p:nvPr/>
          </p:nvGrpSpPr>
          <p:grpSpPr>
            <a:xfrm rot="10800000" flipH="1">
              <a:off x="-4" y="381007"/>
              <a:ext cx="7072430" cy="771744"/>
              <a:chOff x="-9092084" y="330075"/>
              <a:chExt cx="15574609" cy="1699501"/>
            </a:xfrm>
          </p:grpSpPr>
          <p:sp>
            <p:nvSpPr>
              <p:cNvPr id="88" name="Google Shape;88;p6"/>
              <p:cNvSpPr/>
              <p:nvPr/>
            </p:nvSpPr>
            <p:spPr>
              <a:xfrm>
                <a:off x="-9092084" y="330076"/>
                <a:ext cx="13882200" cy="1699500"/>
              </a:xfrm>
              <a:prstGeom prst="rect">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89" name="Google Shape;89;p6"/>
              <p:cNvSpPr/>
              <p:nvPr/>
            </p:nvSpPr>
            <p:spPr>
              <a:xfrm>
                <a:off x="4783025" y="330075"/>
                <a:ext cx="1699500" cy="1699500"/>
              </a:xfrm>
              <a:prstGeom prst="rtTriangle">
                <a:avLst/>
              </a:prstGeom>
              <a:solidFill>
                <a:srgbClr val="0070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grpSp>
        <p:nvGrpSpPr>
          <p:cNvPr id="90" name="Google Shape;90;p6"/>
          <p:cNvGrpSpPr/>
          <p:nvPr/>
        </p:nvGrpSpPr>
        <p:grpSpPr>
          <a:xfrm>
            <a:off x="9262456" y="5963632"/>
            <a:ext cx="2937107" cy="894393"/>
            <a:chOff x="5575242" y="4472723"/>
            <a:chExt cx="2202830" cy="670795"/>
          </a:xfrm>
        </p:grpSpPr>
        <p:sp>
          <p:nvSpPr>
            <p:cNvPr id="91" name="Google Shape;91;p6"/>
            <p:cNvSpPr/>
            <p:nvPr/>
          </p:nvSpPr>
          <p:spPr>
            <a:xfrm rot="10800000">
              <a:off x="5575242" y="4948334"/>
              <a:ext cx="394200" cy="131400"/>
            </a:xfrm>
            <a:prstGeom prst="triangle">
              <a:avLst>
                <a:gd name="adj" fmla="val 32425"/>
              </a:avLst>
            </a:prstGeom>
            <a:solidFill>
              <a:srgbClr val="DB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92" name="Google Shape;92;p6"/>
            <p:cNvGrpSpPr/>
            <p:nvPr/>
          </p:nvGrpSpPr>
          <p:grpSpPr>
            <a:xfrm flipH="1">
              <a:off x="5734850" y="4472723"/>
              <a:ext cx="2040837" cy="670795"/>
              <a:chOff x="1297954" y="330075"/>
              <a:chExt cx="5169293" cy="1699506"/>
            </a:xfrm>
          </p:grpSpPr>
          <p:sp>
            <p:nvSpPr>
              <p:cNvPr id="93" name="Google Shape;93;p6"/>
              <p:cNvSpPr/>
              <p:nvPr/>
            </p:nvSpPr>
            <p:spPr>
              <a:xfrm>
                <a:off x="1297954" y="330081"/>
                <a:ext cx="3476700" cy="1699500"/>
              </a:xfrm>
              <a:prstGeom prst="rect">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4" name="Google Shape;94;p6"/>
              <p:cNvSpPr/>
              <p:nvPr/>
            </p:nvSpPr>
            <p:spPr>
              <a:xfrm>
                <a:off x="4767747" y="330075"/>
                <a:ext cx="1699500" cy="1699500"/>
              </a:xfrm>
              <a:prstGeom prst="rtTriangle">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95" name="Google Shape;95;p6"/>
            <p:cNvGrpSpPr/>
            <p:nvPr/>
          </p:nvGrpSpPr>
          <p:grpSpPr>
            <a:xfrm flipH="1">
              <a:off x="5578209" y="4646738"/>
              <a:ext cx="2199863" cy="304563"/>
              <a:chOff x="-5827153" y="330075"/>
              <a:chExt cx="12276019" cy="1699569"/>
            </a:xfrm>
          </p:grpSpPr>
          <p:sp>
            <p:nvSpPr>
              <p:cNvPr id="96" name="Google Shape;96;p6"/>
              <p:cNvSpPr/>
              <p:nvPr/>
            </p:nvSpPr>
            <p:spPr>
              <a:xfrm>
                <a:off x="-5827153" y="330144"/>
                <a:ext cx="10612200" cy="1699500"/>
              </a:xfrm>
              <a:prstGeom prst="rect">
                <a:avLst/>
              </a:pr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97" name="Google Shape;97;p6"/>
              <p:cNvSpPr/>
              <p:nvPr/>
            </p:nvSpPr>
            <p:spPr>
              <a:xfrm>
                <a:off x="4749366" y="330075"/>
                <a:ext cx="1699500" cy="1699500"/>
              </a:xfrm>
              <a:prstGeom prst="rtTriangle">
                <a:avLst/>
              </a:pr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98" name="Google Shape;98;p6"/>
          <p:cNvSpPr txBox="1">
            <a:spLocks noGrp="1"/>
          </p:cNvSpPr>
          <p:nvPr>
            <p:ph type="title"/>
          </p:nvPr>
        </p:nvSpPr>
        <p:spPr>
          <a:xfrm>
            <a:off x="1085700" y="523433"/>
            <a:ext cx="7011200" cy="1021600"/>
          </a:xfrm>
          <a:prstGeom prst="rect">
            <a:avLst/>
          </a:prstGeom>
        </p:spPr>
        <p:txBody>
          <a:bodyPr spcFirstLastPara="1" wrap="square" lIns="91425" tIns="91425" rIns="91425" bIns="91425" anchor="ctr" anchorCtr="0">
            <a:noAutofit/>
          </a:bodyPr>
          <a:lstStyle>
            <a:lvl1pPr lvl="0">
              <a:spcBef>
                <a:spcPts val="0"/>
              </a:spcBef>
              <a:spcAft>
                <a:spcPts val="0"/>
              </a:spcAft>
              <a:buSzPts val="2000"/>
              <a:buNone/>
              <a:defRPr/>
            </a:lvl1pPr>
            <a:lvl2pPr lvl="1">
              <a:spcBef>
                <a:spcPts val="0"/>
              </a:spcBef>
              <a:spcAft>
                <a:spcPts val="0"/>
              </a:spcAft>
              <a:buSzPts val="2000"/>
              <a:buNone/>
              <a:defRPr/>
            </a:lvl2pPr>
            <a:lvl3pPr lvl="2">
              <a:spcBef>
                <a:spcPts val="0"/>
              </a:spcBef>
              <a:spcAft>
                <a:spcPts val="0"/>
              </a:spcAft>
              <a:buSzPts val="2000"/>
              <a:buNone/>
              <a:defRPr/>
            </a:lvl3pPr>
            <a:lvl4pPr lvl="3">
              <a:spcBef>
                <a:spcPts val="0"/>
              </a:spcBef>
              <a:spcAft>
                <a:spcPts val="0"/>
              </a:spcAft>
              <a:buSzPts val="2000"/>
              <a:buNone/>
              <a:defRPr/>
            </a:lvl4pPr>
            <a:lvl5pPr lvl="4">
              <a:spcBef>
                <a:spcPts val="0"/>
              </a:spcBef>
              <a:spcAft>
                <a:spcPts val="0"/>
              </a:spcAft>
              <a:buSzPts val="2000"/>
              <a:buNone/>
              <a:defRPr/>
            </a:lvl5pPr>
            <a:lvl6pPr lvl="5">
              <a:spcBef>
                <a:spcPts val="0"/>
              </a:spcBef>
              <a:spcAft>
                <a:spcPts val="0"/>
              </a:spcAft>
              <a:buSzPts val="2000"/>
              <a:buNone/>
              <a:defRPr/>
            </a:lvl6pPr>
            <a:lvl7pPr lvl="6">
              <a:spcBef>
                <a:spcPts val="0"/>
              </a:spcBef>
              <a:spcAft>
                <a:spcPts val="0"/>
              </a:spcAft>
              <a:buSzPts val="2000"/>
              <a:buNone/>
              <a:defRPr/>
            </a:lvl7pPr>
            <a:lvl8pPr lvl="7">
              <a:spcBef>
                <a:spcPts val="0"/>
              </a:spcBef>
              <a:spcAft>
                <a:spcPts val="0"/>
              </a:spcAft>
              <a:buSzPts val="2000"/>
              <a:buNone/>
              <a:defRPr/>
            </a:lvl8pPr>
            <a:lvl9pPr lvl="8">
              <a:spcBef>
                <a:spcPts val="0"/>
              </a:spcBef>
              <a:spcAft>
                <a:spcPts val="0"/>
              </a:spcAft>
              <a:buSzPts val="2000"/>
              <a:buNone/>
              <a:defRPr/>
            </a:lvl9pPr>
          </a:lstStyle>
          <a:p>
            <a:endParaRPr/>
          </a:p>
        </p:txBody>
      </p:sp>
      <p:sp>
        <p:nvSpPr>
          <p:cNvPr id="99" name="Google Shape;99;p6"/>
          <p:cNvSpPr txBox="1">
            <a:spLocks noGrp="1"/>
          </p:cNvSpPr>
          <p:nvPr>
            <p:ph type="body" idx="1"/>
          </p:nvPr>
        </p:nvSpPr>
        <p:spPr>
          <a:xfrm>
            <a:off x="1085700"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dirty="0"/>
          </a:p>
        </p:txBody>
      </p:sp>
      <p:sp>
        <p:nvSpPr>
          <p:cNvPr id="100" name="Google Shape;100;p6"/>
          <p:cNvSpPr txBox="1">
            <a:spLocks noGrp="1"/>
          </p:cNvSpPr>
          <p:nvPr>
            <p:ph type="body" idx="2"/>
          </p:nvPr>
        </p:nvSpPr>
        <p:spPr>
          <a:xfrm>
            <a:off x="5861497" y="2050651"/>
            <a:ext cx="4504400" cy="3632400"/>
          </a:xfrm>
          <a:prstGeom prst="rect">
            <a:avLst/>
          </a:prstGeom>
        </p:spPr>
        <p:txBody>
          <a:bodyPr spcFirstLastPara="1" wrap="square" lIns="91425" tIns="91425" rIns="91425" bIns="91425" anchor="t" anchorCtr="0">
            <a:noAutofit/>
          </a:bodyPr>
          <a:lstStyle>
            <a:lvl1pPr marL="609585" lvl="0" indent="-474121">
              <a:spcBef>
                <a:spcPts val="800"/>
              </a:spcBef>
              <a:spcAft>
                <a:spcPts val="0"/>
              </a:spcAft>
              <a:buSzPts val="2000"/>
              <a:buChar char="▰"/>
              <a:defRPr sz="2667"/>
            </a:lvl1pPr>
            <a:lvl2pPr marL="1219170" lvl="1" indent="-474121">
              <a:spcBef>
                <a:spcPts val="1333"/>
              </a:spcBef>
              <a:spcAft>
                <a:spcPts val="0"/>
              </a:spcAft>
              <a:buSzPts val="2000"/>
              <a:buChar char="▻"/>
              <a:defRPr sz="2667"/>
            </a:lvl2pPr>
            <a:lvl3pPr marL="1828754" lvl="2" indent="-474121">
              <a:spcBef>
                <a:spcPts val="1333"/>
              </a:spcBef>
              <a:spcAft>
                <a:spcPts val="0"/>
              </a:spcAft>
              <a:buSzPts val="2000"/>
              <a:buChar char="▻"/>
              <a:defRPr sz="2667"/>
            </a:lvl3pPr>
            <a:lvl4pPr marL="2438339" lvl="3" indent="-474121">
              <a:spcBef>
                <a:spcPts val="1333"/>
              </a:spcBef>
              <a:spcAft>
                <a:spcPts val="0"/>
              </a:spcAft>
              <a:buSzPts val="2000"/>
              <a:buChar char="▻"/>
              <a:defRPr sz="2667"/>
            </a:lvl4pPr>
            <a:lvl5pPr marL="3047924" lvl="4" indent="-474121">
              <a:spcBef>
                <a:spcPts val="1333"/>
              </a:spcBef>
              <a:spcAft>
                <a:spcPts val="0"/>
              </a:spcAft>
              <a:buSzPts val="2000"/>
              <a:buChar char="▻"/>
              <a:defRPr sz="2667"/>
            </a:lvl5pPr>
            <a:lvl6pPr marL="3657509" lvl="5" indent="-474121">
              <a:spcBef>
                <a:spcPts val="1333"/>
              </a:spcBef>
              <a:spcAft>
                <a:spcPts val="0"/>
              </a:spcAft>
              <a:buSzPts val="2000"/>
              <a:buChar char="▻"/>
              <a:defRPr sz="2667"/>
            </a:lvl6pPr>
            <a:lvl7pPr marL="4267093" lvl="6" indent="-474121">
              <a:spcBef>
                <a:spcPts val="1333"/>
              </a:spcBef>
              <a:spcAft>
                <a:spcPts val="0"/>
              </a:spcAft>
              <a:buSzPts val="2000"/>
              <a:buChar char="▻"/>
              <a:defRPr sz="2667"/>
            </a:lvl7pPr>
            <a:lvl8pPr marL="4876678" lvl="7" indent="-474121">
              <a:spcBef>
                <a:spcPts val="1333"/>
              </a:spcBef>
              <a:spcAft>
                <a:spcPts val="0"/>
              </a:spcAft>
              <a:buSzPts val="2000"/>
              <a:buChar char="▻"/>
              <a:defRPr sz="2667"/>
            </a:lvl8pPr>
            <a:lvl9pPr marL="5486263" lvl="8" indent="-474121">
              <a:spcBef>
                <a:spcPts val="1333"/>
              </a:spcBef>
              <a:spcAft>
                <a:spcPts val="1333"/>
              </a:spcAft>
              <a:buSzPts val="2000"/>
              <a:buChar char="▻"/>
              <a:defRPr sz="2667"/>
            </a:lvl9pPr>
          </a:lstStyle>
          <a:p>
            <a:endParaRPr/>
          </a:p>
        </p:txBody>
      </p:sp>
      <p:pic>
        <p:nvPicPr>
          <p:cNvPr id="21" name="Picture 2" descr="OASFAA T">
            <a:extLst>
              <a:ext uri="{FF2B5EF4-FFF2-40B4-BE49-F238E27FC236}">
                <a16:creationId xmlns:a16="http://schemas.microsoft.com/office/drawing/2014/main" id="{AAC115AC-4FAF-4688-B823-5404046D4891}"/>
              </a:ext>
            </a:extLst>
          </p:cNvPr>
          <p:cNvPicPr>
            <a:picLocks noChangeAspect="1" noChangeArrowheads="1"/>
          </p:cNvPicPr>
          <p:nvPr userDrawn="1"/>
        </p:nvPicPr>
        <p:blipFill>
          <a:blip r:embed="rId2" cstate="hq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1315" y="6210249"/>
            <a:ext cx="853413" cy="382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04689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s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cxnSp>
        <p:nvCxnSpPr>
          <p:cNvPr id="22" name="Straight Connector 21">
            <a:extLst>
              <a:ext uri="{FF2B5EF4-FFF2-40B4-BE49-F238E27FC236}">
                <a16:creationId xmlns:a16="http://schemas.microsoft.com/office/drawing/2014/main" id="{70CEAD40-DE74-B343-9D8D-9392CBCDEB25}"/>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F79E7A04-D361-A34F-B9C5-F8A439C88825}"/>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9" name="Graphic 18">
            <a:extLst>
              <a:ext uri="{FF2B5EF4-FFF2-40B4-BE49-F238E27FC236}">
                <a16:creationId xmlns:a16="http://schemas.microsoft.com/office/drawing/2014/main" id="{CCFA2AD5-B6B3-7849-8A53-1871287B100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20" name="Text Placeholder 2">
            <a:extLst>
              <a:ext uri="{FF2B5EF4-FFF2-40B4-BE49-F238E27FC236}">
                <a16:creationId xmlns:a16="http://schemas.microsoft.com/office/drawing/2014/main" id="{5D8E12DC-9352-BC4C-87B7-92F1BD923858}"/>
              </a:ext>
            </a:extLst>
          </p:cNvPr>
          <p:cNvSpPr>
            <a:spLocks noGrp="1"/>
          </p:cNvSpPr>
          <p:nvPr>
            <p:ph type="body" sz="quarter" idx="20" hasCustomPrompt="1"/>
          </p:nvPr>
        </p:nvSpPr>
        <p:spPr>
          <a:xfrm>
            <a:off x="897121"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Picture Placeholder 31">
            <a:extLst>
              <a:ext uri="{FF2B5EF4-FFF2-40B4-BE49-F238E27FC236}">
                <a16:creationId xmlns:a16="http://schemas.microsoft.com/office/drawing/2014/main" id="{DD59B9A6-8BE7-0A47-A982-22175B7115B8}"/>
              </a:ext>
            </a:extLst>
          </p:cNvPr>
          <p:cNvSpPr>
            <a:spLocks noGrp="1"/>
          </p:cNvSpPr>
          <p:nvPr>
            <p:ph type="pic" sz="quarter" idx="27" hasCustomPrompt="1"/>
          </p:nvPr>
        </p:nvSpPr>
        <p:spPr>
          <a:xfrm>
            <a:off x="4830000"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3" name="Picture Placeholder 31">
            <a:extLst>
              <a:ext uri="{FF2B5EF4-FFF2-40B4-BE49-F238E27FC236}">
                <a16:creationId xmlns:a16="http://schemas.microsoft.com/office/drawing/2014/main" id="{D64C3EA1-C317-8E44-8B0D-026F3C37437C}"/>
              </a:ext>
            </a:extLst>
          </p:cNvPr>
          <p:cNvSpPr>
            <a:spLocks noGrp="1"/>
          </p:cNvSpPr>
          <p:nvPr>
            <p:ph type="pic" sz="quarter" idx="28" hasCustomPrompt="1"/>
          </p:nvPr>
        </p:nvSpPr>
        <p:spPr>
          <a:xfrm>
            <a:off x="897121"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4" name="Picture Placeholder 31">
            <a:extLst>
              <a:ext uri="{FF2B5EF4-FFF2-40B4-BE49-F238E27FC236}">
                <a16:creationId xmlns:a16="http://schemas.microsoft.com/office/drawing/2014/main" id="{B5E66492-7A5B-8B4B-AD5E-0D1DE65F04A7}"/>
              </a:ext>
            </a:extLst>
          </p:cNvPr>
          <p:cNvSpPr>
            <a:spLocks noGrp="1"/>
          </p:cNvSpPr>
          <p:nvPr>
            <p:ph type="pic" sz="quarter" idx="29" hasCustomPrompt="1"/>
          </p:nvPr>
        </p:nvSpPr>
        <p:spPr>
          <a:xfrm>
            <a:off x="8762877" y="2006687"/>
            <a:ext cx="546443" cy="546497"/>
          </a:xfrm>
        </p:spPr>
        <p:txBody>
          <a:bodyPr>
            <a:normAutofit/>
          </a:bodyPr>
          <a:lstStyle>
            <a:lvl1pPr marL="0" indent="0" algn="ctr">
              <a:buNone/>
              <a:defRPr sz="1200">
                <a:solidFill>
                  <a:schemeClr val="accent3"/>
                </a:solidFill>
              </a:defRPr>
            </a:lvl1pPr>
          </a:lstStyle>
          <a:p>
            <a:r>
              <a:rPr lang="en-US"/>
              <a:t>icon</a:t>
            </a:r>
          </a:p>
        </p:txBody>
      </p:sp>
      <p:sp>
        <p:nvSpPr>
          <p:cNvPr id="25" name="Text Placeholder 2">
            <a:extLst>
              <a:ext uri="{FF2B5EF4-FFF2-40B4-BE49-F238E27FC236}">
                <a16:creationId xmlns:a16="http://schemas.microsoft.com/office/drawing/2014/main" id="{E56F6A8C-BD98-2D41-B0ED-E2CA5AC502C4}"/>
              </a:ext>
            </a:extLst>
          </p:cNvPr>
          <p:cNvSpPr>
            <a:spLocks noGrp="1"/>
          </p:cNvSpPr>
          <p:nvPr>
            <p:ph type="body" sz="quarter" idx="31" hasCustomPrompt="1"/>
          </p:nvPr>
        </p:nvSpPr>
        <p:spPr>
          <a:xfrm>
            <a:off x="895389"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28" name="Text Placeholder 2">
            <a:extLst>
              <a:ext uri="{FF2B5EF4-FFF2-40B4-BE49-F238E27FC236}">
                <a16:creationId xmlns:a16="http://schemas.microsoft.com/office/drawing/2014/main" id="{CD790F19-FA22-064F-B2F7-FF8657C49055}"/>
              </a:ext>
            </a:extLst>
          </p:cNvPr>
          <p:cNvSpPr>
            <a:spLocks noGrp="1"/>
          </p:cNvSpPr>
          <p:nvPr>
            <p:ph type="body" sz="quarter" idx="32" hasCustomPrompt="1"/>
          </p:nvPr>
        </p:nvSpPr>
        <p:spPr>
          <a:xfrm>
            <a:off x="4829999"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4726624F-FB38-3B43-ACF9-4A265F383664}"/>
              </a:ext>
            </a:extLst>
          </p:cNvPr>
          <p:cNvSpPr>
            <a:spLocks noGrp="1"/>
          </p:cNvSpPr>
          <p:nvPr>
            <p:ph type="body" sz="quarter" idx="33" hasCustomPrompt="1"/>
          </p:nvPr>
        </p:nvSpPr>
        <p:spPr>
          <a:xfrm>
            <a:off x="4828267"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0" name="Text Placeholder 2">
            <a:extLst>
              <a:ext uri="{FF2B5EF4-FFF2-40B4-BE49-F238E27FC236}">
                <a16:creationId xmlns:a16="http://schemas.microsoft.com/office/drawing/2014/main" id="{4D387C35-CEBB-D647-A231-ADD37565D53E}"/>
              </a:ext>
            </a:extLst>
          </p:cNvPr>
          <p:cNvSpPr>
            <a:spLocks noGrp="1"/>
          </p:cNvSpPr>
          <p:nvPr>
            <p:ph type="body" sz="quarter" idx="34" hasCustomPrompt="1"/>
          </p:nvPr>
        </p:nvSpPr>
        <p:spPr>
          <a:xfrm>
            <a:off x="8762877" y="3447293"/>
            <a:ext cx="2742931" cy="2427287"/>
          </a:xfrm>
        </p:spPr>
        <p:txBody>
          <a:bodyPr lIns="0"/>
          <a:lstStyle>
            <a:lvl1pPr marL="0" indent="0">
              <a:buFontTx/>
              <a:buNone/>
              <a:defRPr sz="1436"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lvl="0"/>
            <a:r>
              <a:rPr lang="en-US"/>
              <a:t>Font size min recommended at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9054344D-8709-4541-9B0A-C3A5F6577D4D}"/>
              </a:ext>
            </a:extLst>
          </p:cNvPr>
          <p:cNvSpPr>
            <a:spLocks noGrp="1"/>
          </p:cNvSpPr>
          <p:nvPr>
            <p:ph type="body" sz="quarter" idx="35" hasCustomPrompt="1"/>
          </p:nvPr>
        </p:nvSpPr>
        <p:spPr>
          <a:xfrm>
            <a:off x="8761145" y="2774547"/>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1716367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s with Subtitle - Solid">
    <p:bg>
      <p:bgPr>
        <a:solidFill>
          <a:srgbClr val="113C53"/>
        </a:solidFill>
        <a:effectLst/>
      </p:bgPr>
    </p:bg>
    <p:spTree>
      <p:nvGrpSpPr>
        <p:cNvPr id="1" name=""/>
        <p:cNvGrpSpPr/>
        <p:nvPr/>
      </p:nvGrpSpPr>
      <p:grpSpPr>
        <a:xfrm>
          <a:off x="0" y="0"/>
          <a:ext cx="0" cy="0"/>
          <a:chOff x="0" y="0"/>
          <a:chExt cx="0" cy="0"/>
        </a:xfrm>
      </p:grpSpPr>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69" y="349504"/>
            <a:ext cx="10366861"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bg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21" name="Graphic 20">
            <a:extLst>
              <a:ext uri="{FF2B5EF4-FFF2-40B4-BE49-F238E27FC236}">
                <a16:creationId xmlns:a16="http://schemas.microsoft.com/office/drawing/2014/main" id="{DE21E8D5-80CA-9947-8BA7-B836C95DD91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22" name="Text Placeholder 2">
            <a:extLst>
              <a:ext uri="{FF2B5EF4-FFF2-40B4-BE49-F238E27FC236}">
                <a16:creationId xmlns:a16="http://schemas.microsoft.com/office/drawing/2014/main" id="{561CC6EE-6C25-B940-A317-AAA933C0C6A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47C3A327-AA82-0647-9638-68B37864678B}"/>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3" name="Text Placeholder 2">
            <a:extLst>
              <a:ext uri="{FF2B5EF4-FFF2-40B4-BE49-F238E27FC236}">
                <a16:creationId xmlns:a16="http://schemas.microsoft.com/office/drawing/2014/main" id="{088C50DF-213B-9543-A8FD-AE86C811EEBB}"/>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7" name="Text Placeholder 2">
            <a:extLst>
              <a:ext uri="{FF2B5EF4-FFF2-40B4-BE49-F238E27FC236}">
                <a16:creationId xmlns:a16="http://schemas.microsoft.com/office/drawing/2014/main" id="{C2674F01-0026-AA49-86ED-73273366E37B}"/>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38" name="Text Placeholder 2">
            <a:extLst>
              <a:ext uri="{FF2B5EF4-FFF2-40B4-BE49-F238E27FC236}">
                <a16:creationId xmlns:a16="http://schemas.microsoft.com/office/drawing/2014/main" id="{FC4893B3-8D3E-8644-AE0F-C0BCA8CE6E20}"/>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9" name="Text Placeholder 2">
            <a:extLst>
              <a:ext uri="{FF2B5EF4-FFF2-40B4-BE49-F238E27FC236}">
                <a16:creationId xmlns:a16="http://schemas.microsoft.com/office/drawing/2014/main" id="{A3826E4A-8085-7E42-8CD1-66FAE6A8A205}"/>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topic description</a:t>
            </a:r>
          </a:p>
        </p:txBody>
      </p:sp>
      <p:sp>
        <p:nvSpPr>
          <p:cNvPr id="16" name="Slide Number Placeholder 2">
            <a:extLst>
              <a:ext uri="{FF2B5EF4-FFF2-40B4-BE49-F238E27FC236}">
                <a16:creationId xmlns:a16="http://schemas.microsoft.com/office/drawing/2014/main" id="{A7E68BA8-9486-3A45-911E-59340889CA7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007851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s with Subtitle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p>
            <a:fld id="{234755BD-B4AC-9044-BCE4-27904766F8BB}" type="slidenum">
              <a:rPr lang="en-US" smtClean="0"/>
              <a:t>‹#›</a:t>
            </a:fld>
            <a:endParaRPr lang="en-US"/>
          </a:p>
        </p:txBody>
      </p:sp>
      <p:sp>
        <p:nvSpPr>
          <p:cNvPr id="34" name="Picture Placeholder 31">
            <a:extLst>
              <a:ext uri="{FF2B5EF4-FFF2-40B4-BE49-F238E27FC236}">
                <a16:creationId xmlns:a16="http://schemas.microsoft.com/office/drawing/2014/main" id="{FAF2A23B-AF0C-A64A-AB99-930AF80C795C}"/>
              </a:ext>
            </a:extLst>
          </p:cNvPr>
          <p:cNvSpPr>
            <a:spLocks noGrp="1"/>
          </p:cNvSpPr>
          <p:nvPr>
            <p:ph type="pic" sz="quarter" idx="27" hasCustomPrompt="1"/>
          </p:nvPr>
        </p:nvSpPr>
        <p:spPr>
          <a:xfrm>
            <a:off x="4723668"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7F3C18A3-F71E-4D4B-A1ED-3DEBA9639E0F}"/>
              </a:ext>
            </a:extLst>
          </p:cNvPr>
          <p:cNvSpPr>
            <a:spLocks noGrp="1"/>
          </p:cNvSpPr>
          <p:nvPr>
            <p:ph type="pic" sz="quarter" idx="28" hasCustomPrompt="1"/>
          </p:nvPr>
        </p:nvSpPr>
        <p:spPr>
          <a:xfrm>
            <a:off x="908579" y="243391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5BA7133-130D-6B49-B85A-99BD6C472AA3}"/>
              </a:ext>
            </a:extLst>
          </p:cNvPr>
          <p:cNvSpPr>
            <a:spLocks noGrp="1"/>
          </p:cNvSpPr>
          <p:nvPr>
            <p:ph type="pic" sz="quarter" idx="29" hasCustomPrompt="1"/>
          </p:nvPr>
        </p:nvSpPr>
        <p:spPr>
          <a:xfrm>
            <a:off x="8538757" y="2433912"/>
            <a:ext cx="546443" cy="546497"/>
          </a:xfrm>
        </p:spPr>
        <p:txBody>
          <a:bodyPr>
            <a:normAutofit/>
          </a:bodyPr>
          <a:lstStyle>
            <a:lvl1pPr marL="0" indent="0" algn="ctr">
              <a:buNone/>
              <a:defRPr sz="1200">
                <a:solidFill>
                  <a:schemeClr val="accent3"/>
                </a:solidFill>
              </a:defRPr>
            </a:lvl1pPr>
          </a:lstStyle>
          <a:p>
            <a:r>
              <a:rPr lang="en-US"/>
              <a:t>icon</a:t>
            </a:r>
          </a:p>
        </p:txBody>
      </p:sp>
      <p:cxnSp>
        <p:nvCxnSpPr>
          <p:cNvPr id="24" name="Straight Connector 23">
            <a:extLst>
              <a:ext uri="{FF2B5EF4-FFF2-40B4-BE49-F238E27FC236}">
                <a16:creationId xmlns:a16="http://schemas.microsoft.com/office/drawing/2014/main" id="{D5742076-30CF-D54A-A712-7525A570EC95}"/>
              </a:ext>
            </a:extLst>
          </p:cNvPr>
          <p:cNvCxnSpPr>
            <a:cxnSpLocks/>
          </p:cNvCxnSpPr>
          <p:nvPr userDrawn="1"/>
        </p:nvCxnSpPr>
        <p:spPr>
          <a:xfrm>
            <a:off x="897120" y="175259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5" name="Title Placeholder 17">
            <a:extLst>
              <a:ext uri="{FF2B5EF4-FFF2-40B4-BE49-F238E27FC236}">
                <a16:creationId xmlns:a16="http://schemas.microsoft.com/office/drawing/2014/main" id="{FF6A2955-3728-F346-BC72-A52E0796B737}"/>
              </a:ext>
            </a:extLst>
          </p:cNvPr>
          <p:cNvSpPr>
            <a:spLocks noGrp="1"/>
          </p:cNvSpPr>
          <p:nvPr>
            <p:ph type="title"/>
          </p:nvPr>
        </p:nvSpPr>
        <p:spPr>
          <a:xfrm>
            <a:off x="912570" y="349504"/>
            <a:ext cx="8997550" cy="798177"/>
          </a:xfrm>
          <a:prstGeom prst="rect">
            <a:avLst/>
          </a:prstGeom>
        </p:spPr>
        <p:txBody>
          <a:bodyPr vert="horz" lIns="0" tIns="45720" rIns="91440" bIns="45720" rtlCol="0" anchor="b" anchorCtr="0">
            <a:noAutofit/>
          </a:bodyPr>
          <a:lstStyle/>
          <a:p>
            <a:r>
              <a:rPr lang="en-US"/>
              <a:t>Click to edit Master title style</a:t>
            </a:r>
          </a:p>
        </p:txBody>
      </p:sp>
      <p:sp>
        <p:nvSpPr>
          <p:cNvPr id="29" name="Text Placeholder 2">
            <a:extLst>
              <a:ext uri="{FF2B5EF4-FFF2-40B4-BE49-F238E27FC236}">
                <a16:creationId xmlns:a16="http://schemas.microsoft.com/office/drawing/2014/main" id="{5C57C253-A490-A949-A804-53051B8B6E11}"/>
              </a:ext>
            </a:extLst>
          </p:cNvPr>
          <p:cNvSpPr>
            <a:spLocks noGrp="1"/>
          </p:cNvSpPr>
          <p:nvPr>
            <p:ph type="body" sz="quarter" idx="30" hasCustomPrompt="1"/>
          </p:nvPr>
        </p:nvSpPr>
        <p:spPr>
          <a:xfrm>
            <a:off x="897120" y="1182684"/>
            <a:ext cx="10109050" cy="350091"/>
          </a:xfrm>
        </p:spPr>
        <p:txBody>
          <a:bodyPr lIns="0">
            <a:noAutofit/>
          </a:bodyPr>
          <a:lstStyle>
            <a:lvl1pPr marL="0" indent="0">
              <a:buFontTx/>
              <a:buNone/>
              <a:defRPr sz="1800" b="0" i="1">
                <a:solidFill>
                  <a:schemeClr val="tx1"/>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pic>
        <p:nvPicPr>
          <p:cNvPr id="15" name="Graphic 14">
            <a:extLst>
              <a:ext uri="{FF2B5EF4-FFF2-40B4-BE49-F238E27FC236}">
                <a16:creationId xmlns:a16="http://schemas.microsoft.com/office/drawing/2014/main" id="{90E157DF-5512-5F44-8803-64EA107D45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Text Placeholder 2">
            <a:extLst>
              <a:ext uri="{FF2B5EF4-FFF2-40B4-BE49-F238E27FC236}">
                <a16:creationId xmlns:a16="http://schemas.microsoft.com/office/drawing/2014/main" id="{9DA1E1B5-A2FA-1E47-A84A-7B921641FE30}"/>
              </a:ext>
            </a:extLst>
          </p:cNvPr>
          <p:cNvSpPr>
            <a:spLocks noGrp="1"/>
          </p:cNvSpPr>
          <p:nvPr>
            <p:ph type="body" sz="quarter" idx="20" hasCustomPrompt="1"/>
          </p:nvPr>
        </p:nvSpPr>
        <p:spPr>
          <a:xfrm>
            <a:off x="897120" y="3921067"/>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1" name="Text Placeholder 2">
            <a:extLst>
              <a:ext uri="{FF2B5EF4-FFF2-40B4-BE49-F238E27FC236}">
                <a16:creationId xmlns:a16="http://schemas.microsoft.com/office/drawing/2014/main" id="{4360D8B5-69C3-944C-BE40-F9688610EBC5}"/>
              </a:ext>
            </a:extLst>
          </p:cNvPr>
          <p:cNvSpPr>
            <a:spLocks noGrp="1"/>
          </p:cNvSpPr>
          <p:nvPr>
            <p:ph type="body" sz="quarter" idx="31" hasCustomPrompt="1"/>
          </p:nvPr>
        </p:nvSpPr>
        <p:spPr>
          <a:xfrm>
            <a:off x="897120" y="3247028"/>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2" name="Text Placeholder 2">
            <a:extLst>
              <a:ext uri="{FF2B5EF4-FFF2-40B4-BE49-F238E27FC236}">
                <a16:creationId xmlns:a16="http://schemas.microsoft.com/office/drawing/2014/main" id="{9FCCB7AA-2239-B042-A1E7-35F098B7F1F0}"/>
              </a:ext>
            </a:extLst>
          </p:cNvPr>
          <p:cNvSpPr>
            <a:spLocks noGrp="1"/>
          </p:cNvSpPr>
          <p:nvPr>
            <p:ph type="body" sz="quarter" idx="36" hasCustomPrompt="1"/>
          </p:nvPr>
        </p:nvSpPr>
        <p:spPr>
          <a:xfrm>
            <a:off x="471108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3" name="Text Placeholder 2">
            <a:extLst>
              <a:ext uri="{FF2B5EF4-FFF2-40B4-BE49-F238E27FC236}">
                <a16:creationId xmlns:a16="http://schemas.microsoft.com/office/drawing/2014/main" id="{BDAF0A65-F0B6-0D40-B8FD-B6C595CA78E1}"/>
              </a:ext>
            </a:extLst>
          </p:cNvPr>
          <p:cNvSpPr>
            <a:spLocks noGrp="1"/>
          </p:cNvSpPr>
          <p:nvPr>
            <p:ph type="body" sz="quarter" idx="37" hasCustomPrompt="1"/>
          </p:nvPr>
        </p:nvSpPr>
        <p:spPr>
          <a:xfrm>
            <a:off x="471108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37" name="Text Placeholder 2">
            <a:extLst>
              <a:ext uri="{FF2B5EF4-FFF2-40B4-BE49-F238E27FC236}">
                <a16:creationId xmlns:a16="http://schemas.microsoft.com/office/drawing/2014/main" id="{6A050A0B-00AD-BD4F-9A7D-95B364C76487}"/>
              </a:ext>
            </a:extLst>
          </p:cNvPr>
          <p:cNvSpPr>
            <a:spLocks noGrp="1"/>
          </p:cNvSpPr>
          <p:nvPr>
            <p:ph type="body" sz="quarter" idx="38" hasCustomPrompt="1"/>
          </p:nvPr>
        </p:nvSpPr>
        <p:spPr>
          <a:xfrm>
            <a:off x="8525040" y="3920651"/>
            <a:ext cx="274293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38" name="Text Placeholder 2">
            <a:extLst>
              <a:ext uri="{FF2B5EF4-FFF2-40B4-BE49-F238E27FC236}">
                <a16:creationId xmlns:a16="http://schemas.microsoft.com/office/drawing/2014/main" id="{3444BE53-DD7A-D545-ABC3-2B66F4F9613C}"/>
              </a:ext>
            </a:extLst>
          </p:cNvPr>
          <p:cNvSpPr>
            <a:spLocks noGrp="1"/>
          </p:cNvSpPr>
          <p:nvPr>
            <p:ph type="body" sz="quarter" idx="39" hasCustomPrompt="1"/>
          </p:nvPr>
        </p:nvSpPr>
        <p:spPr>
          <a:xfrm>
            <a:off x="8525040" y="3246612"/>
            <a:ext cx="274293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3711579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Columns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3CDAF1-4BB2-9E42-A71C-4F5460496E60}"/>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sp>
        <p:nvSpPr>
          <p:cNvPr id="55" name="Title Placeholder 17">
            <a:extLst>
              <a:ext uri="{FF2B5EF4-FFF2-40B4-BE49-F238E27FC236}">
                <a16:creationId xmlns:a16="http://schemas.microsoft.com/office/drawing/2014/main" id="{B1F1AE2D-D822-C04E-81ED-39C9F152D3C4}"/>
              </a:ext>
            </a:extLst>
          </p:cNvPr>
          <p:cNvSpPr>
            <a:spLocks noGrp="1"/>
          </p:cNvSpPr>
          <p:nvPr>
            <p:ph type="title"/>
          </p:nvPr>
        </p:nvSpPr>
        <p:spPr>
          <a:xfrm>
            <a:off x="912571" y="349506"/>
            <a:ext cx="8874759"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Click to edit Master title style</a:t>
            </a:r>
          </a:p>
        </p:txBody>
      </p:sp>
      <p:cxnSp>
        <p:nvCxnSpPr>
          <p:cNvPr id="22" name="Straight Connector 21">
            <a:extLst>
              <a:ext uri="{FF2B5EF4-FFF2-40B4-BE49-F238E27FC236}">
                <a16:creationId xmlns:a16="http://schemas.microsoft.com/office/drawing/2014/main" id="{DF8BBF27-E039-D94A-A108-37D475A1B9DC}"/>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6" name="Picture Placeholder 31">
            <a:extLst>
              <a:ext uri="{FF2B5EF4-FFF2-40B4-BE49-F238E27FC236}">
                <a16:creationId xmlns:a16="http://schemas.microsoft.com/office/drawing/2014/main" id="{4D1459FC-7A2D-D446-B68B-518894B598FC}"/>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7" name="Picture Placeholder 31">
            <a:extLst>
              <a:ext uri="{FF2B5EF4-FFF2-40B4-BE49-F238E27FC236}">
                <a16:creationId xmlns:a16="http://schemas.microsoft.com/office/drawing/2014/main" id="{BC5B1BDF-387B-5246-8E69-336380B67456}"/>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8" name="Picture Placeholder 31">
            <a:extLst>
              <a:ext uri="{FF2B5EF4-FFF2-40B4-BE49-F238E27FC236}">
                <a16:creationId xmlns:a16="http://schemas.microsoft.com/office/drawing/2014/main" id="{000391C9-8FED-9249-9C8A-C897138FF87C}"/>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9" name="Picture Placeholder 31">
            <a:extLst>
              <a:ext uri="{FF2B5EF4-FFF2-40B4-BE49-F238E27FC236}">
                <a16:creationId xmlns:a16="http://schemas.microsoft.com/office/drawing/2014/main" id="{749B391D-45B1-5F43-B13D-239CB9053EC9}"/>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pic>
        <p:nvPicPr>
          <p:cNvPr id="23" name="Graphic 22">
            <a:extLst>
              <a:ext uri="{FF2B5EF4-FFF2-40B4-BE49-F238E27FC236}">
                <a16:creationId xmlns:a16="http://schemas.microsoft.com/office/drawing/2014/main" id="{3F6615B8-4182-3346-8F85-9239984EC9D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0" name="Text Placeholder 2">
            <a:extLst>
              <a:ext uri="{FF2B5EF4-FFF2-40B4-BE49-F238E27FC236}">
                <a16:creationId xmlns:a16="http://schemas.microsoft.com/office/drawing/2014/main" id="{316D3445-2E7A-5F4D-B9A0-E3BEBFF95CA0}"/>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1" name="Text Placeholder 2">
            <a:extLst>
              <a:ext uri="{FF2B5EF4-FFF2-40B4-BE49-F238E27FC236}">
                <a16:creationId xmlns:a16="http://schemas.microsoft.com/office/drawing/2014/main" id="{6EAEE96C-945F-5B44-A64C-E22806948B53}"/>
              </a:ext>
            </a:extLst>
          </p:cNvPr>
          <p:cNvSpPr>
            <a:spLocks noGrp="1"/>
          </p:cNvSpPr>
          <p:nvPr>
            <p:ph type="body" sz="quarter" idx="32"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2" name="Text Placeholder 2">
            <a:extLst>
              <a:ext uri="{FF2B5EF4-FFF2-40B4-BE49-F238E27FC236}">
                <a16:creationId xmlns:a16="http://schemas.microsoft.com/office/drawing/2014/main" id="{2BF4CD29-3295-8545-A49F-FACDA562A4A3}"/>
              </a:ext>
            </a:extLst>
          </p:cNvPr>
          <p:cNvSpPr>
            <a:spLocks noGrp="1"/>
          </p:cNvSpPr>
          <p:nvPr>
            <p:ph type="body" sz="quarter" idx="33" hasCustomPrompt="1"/>
          </p:nvPr>
        </p:nvSpPr>
        <p:spPr>
          <a:xfrm>
            <a:off x="3728755"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3" name="Text Placeholder 2">
            <a:extLst>
              <a:ext uri="{FF2B5EF4-FFF2-40B4-BE49-F238E27FC236}">
                <a16:creationId xmlns:a16="http://schemas.microsoft.com/office/drawing/2014/main" id="{F9230096-0FE6-3049-B437-FAEC61777A51}"/>
              </a:ext>
            </a:extLst>
          </p:cNvPr>
          <p:cNvSpPr>
            <a:spLocks noGrp="1"/>
          </p:cNvSpPr>
          <p:nvPr>
            <p:ph type="body" sz="quarter" idx="34"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4" name="Text Placeholder 2">
            <a:extLst>
              <a:ext uri="{FF2B5EF4-FFF2-40B4-BE49-F238E27FC236}">
                <a16:creationId xmlns:a16="http://schemas.microsoft.com/office/drawing/2014/main" id="{3C6E7E8D-59F6-F143-8861-C811D5880B5A}"/>
              </a:ext>
            </a:extLst>
          </p:cNvPr>
          <p:cNvSpPr>
            <a:spLocks noGrp="1"/>
          </p:cNvSpPr>
          <p:nvPr>
            <p:ph type="body" sz="quarter" idx="35" hasCustomPrompt="1"/>
          </p:nvPr>
        </p:nvSpPr>
        <p:spPr>
          <a:xfrm>
            <a:off x="6543196"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5" name="Text Placeholder 2">
            <a:extLst>
              <a:ext uri="{FF2B5EF4-FFF2-40B4-BE49-F238E27FC236}">
                <a16:creationId xmlns:a16="http://schemas.microsoft.com/office/drawing/2014/main" id="{CF0A9C4F-AAF2-8A4F-9B1D-5C66134CC363}"/>
              </a:ext>
            </a:extLst>
          </p:cNvPr>
          <p:cNvSpPr>
            <a:spLocks noGrp="1"/>
          </p:cNvSpPr>
          <p:nvPr>
            <p:ph type="body" sz="quarter" idx="36"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
        <p:nvSpPr>
          <p:cNvPr id="46" name="Text Placeholder 2">
            <a:extLst>
              <a:ext uri="{FF2B5EF4-FFF2-40B4-BE49-F238E27FC236}">
                <a16:creationId xmlns:a16="http://schemas.microsoft.com/office/drawing/2014/main" id="{D27D2985-B3CE-E942-A848-85819BBA2E42}"/>
              </a:ext>
            </a:extLst>
          </p:cNvPr>
          <p:cNvSpPr>
            <a:spLocks noGrp="1"/>
          </p:cNvSpPr>
          <p:nvPr>
            <p:ph type="body" sz="quarter" idx="37" hasCustomPrompt="1"/>
          </p:nvPr>
        </p:nvSpPr>
        <p:spPr>
          <a:xfrm>
            <a:off x="9357637" y="3778175"/>
            <a:ext cx="1920051" cy="1443885"/>
          </a:xfrm>
        </p:spPr>
        <p:txBody>
          <a:bodyPr lIns="0">
            <a:normAutofit/>
          </a:bodyPr>
          <a:lstStyle>
            <a:lvl1pPr marL="0" indent="0">
              <a:buFontTx/>
              <a:buNone/>
              <a:defRPr sz="1200" b="0" i="0">
                <a:solidFill>
                  <a:schemeClr val="bg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47" name="Text Placeholder 2">
            <a:extLst>
              <a:ext uri="{FF2B5EF4-FFF2-40B4-BE49-F238E27FC236}">
                <a16:creationId xmlns:a16="http://schemas.microsoft.com/office/drawing/2014/main" id="{BE5BA6E9-7B2A-E941-A938-E52F3E388239}"/>
              </a:ext>
            </a:extLst>
          </p:cNvPr>
          <p:cNvSpPr>
            <a:spLocks noGrp="1"/>
          </p:cNvSpPr>
          <p:nvPr>
            <p:ph type="body" sz="quarter" idx="38"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2366383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our Columns - White">
    <p:spTree>
      <p:nvGrpSpPr>
        <p:cNvPr id="1" name=""/>
        <p:cNvGrpSpPr/>
        <p:nvPr/>
      </p:nvGrpSpPr>
      <p:grpSpPr>
        <a:xfrm>
          <a:off x="0" y="0"/>
          <a:ext cx="0" cy="0"/>
          <a:chOff x="0" y="0"/>
          <a:chExt cx="0" cy="0"/>
        </a:xfrm>
      </p:grpSpPr>
      <p:sp>
        <p:nvSpPr>
          <p:cNvPr id="33" name="Picture Placeholder 31">
            <a:extLst>
              <a:ext uri="{FF2B5EF4-FFF2-40B4-BE49-F238E27FC236}">
                <a16:creationId xmlns:a16="http://schemas.microsoft.com/office/drawing/2014/main" id="{608486F2-265D-3B42-93AB-5DD0CFADBD92}"/>
              </a:ext>
            </a:extLst>
          </p:cNvPr>
          <p:cNvSpPr>
            <a:spLocks noGrp="1"/>
          </p:cNvSpPr>
          <p:nvPr>
            <p:ph type="pic" sz="quarter" idx="27" hasCustomPrompt="1"/>
          </p:nvPr>
        </p:nvSpPr>
        <p:spPr>
          <a:xfrm>
            <a:off x="3728755"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4" name="Picture Placeholder 31">
            <a:extLst>
              <a:ext uri="{FF2B5EF4-FFF2-40B4-BE49-F238E27FC236}">
                <a16:creationId xmlns:a16="http://schemas.microsoft.com/office/drawing/2014/main" id="{6D3C39CC-42EB-6141-B066-5E83D3C6A1BD}"/>
              </a:ext>
            </a:extLst>
          </p:cNvPr>
          <p:cNvSpPr>
            <a:spLocks noGrp="1"/>
          </p:cNvSpPr>
          <p:nvPr>
            <p:ph type="pic" sz="quarter" idx="28" hasCustomPrompt="1"/>
          </p:nvPr>
        </p:nvSpPr>
        <p:spPr>
          <a:xfrm>
            <a:off x="910089" y="2369223"/>
            <a:ext cx="546443" cy="546497"/>
          </a:xfrm>
        </p:spPr>
        <p:txBody>
          <a:bodyPr>
            <a:normAutofit/>
          </a:bodyPr>
          <a:lstStyle>
            <a:lvl1pPr marL="0" indent="0" algn="ctr">
              <a:buNone/>
              <a:defRPr sz="1200">
                <a:solidFill>
                  <a:schemeClr val="accent3"/>
                </a:solidFill>
              </a:defRPr>
            </a:lvl1pPr>
          </a:lstStyle>
          <a:p>
            <a:r>
              <a:rPr lang="en-US"/>
              <a:t>icon</a:t>
            </a:r>
          </a:p>
        </p:txBody>
      </p:sp>
      <p:sp>
        <p:nvSpPr>
          <p:cNvPr id="35" name="Picture Placeholder 31">
            <a:extLst>
              <a:ext uri="{FF2B5EF4-FFF2-40B4-BE49-F238E27FC236}">
                <a16:creationId xmlns:a16="http://schemas.microsoft.com/office/drawing/2014/main" id="{0EBE093C-0AD5-4E4E-BA32-07E8961920D3}"/>
              </a:ext>
            </a:extLst>
          </p:cNvPr>
          <p:cNvSpPr>
            <a:spLocks noGrp="1"/>
          </p:cNvSpPr>
          <p:nvPr>
            <p:ph type="pic" sz="quarter" idx="29" hasCustomPrompt="1"/>
          </p:nvPr>
        </p:nvSpPr>
        <p:spPr>
          <a:xfrm>
            <a:off x="6543196"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6" name="Picture Placeholder 31">
            <a:extLst>
              <a:ext uri="{FF2B5EF4-FFF2-40B4-BE49-F238E27FC236}">
                <a16:creationId xmlns:a16="http://schemas.microsoft.com/office/drawing/2014/main" id="{BEE9D677-E53D-7E43-B938-BE5D9EF21D32}"/>
              </a:ext>
            </a:extLst>
          </p:cNvPr>
          <p:cNvSpPr>
            <a:spLocks noGrp="1"/>
          </p:cNvSpPr>
          <p:nvPr>
            <p:ph type="pic" sz="quarter" idx="30" hasCustomPrompt="1"/>
          </p:nvPr>
        </p:nvSpPr>
        <p:spPr>
          <a:xfrm>
            <a:off x="9357637" y="2373262"/>
            <a:ext cx="546443" cy="546497"/>
          </a:xfrm>
        </p:spPr>
        <p:txBody>
          <a:bodyPr>
            <a:normAutofit/>
          </a:bodyPr>
          <a:lstStyle>
            <a:lvl1pPr marL="0" indent="0" algn="ctr">
              <a:buNone/>
              <a:defRPr sz="1200">
                <a:solidFill>
                  <a:schemeClr val="accent3"/>
                </a:solidFill>
              </a:defRPr>
            </a:lvl1pPr>
          </a:lstStyle>
          <a:p>
            <a:r>
              <a:rPr lang="en-US"/>
              <a:t>icon</a:t>
            </a:r>
          </a:p>
        </p:txBody>
      </p:sp>
      <p:sp>
        <p:nvSpPr>
          <p:cNvPr id="3" name="Slide Number Placeholder 2">
            <a:extLst>
              <a:ext uri="{FF2B5EF4-FFF2-40B4-BE49-F238E27FC236}">
                <a16:creationId xmlns:a16="http://schemas.microsoft.com/office/drawing/2014/main" id="{17FAE0BB-31CD-FF42-B449-3B90615C0901}"/>
              </a:ext>
            </a:extLst>
          </p:cNvPr>
          <p:cNvSpPr>
            <a:spLocks noGrp="1"/>
          </p:cNvSpPr>
          <p:nvPr>
            <p:ph type="sldNum" sz="quarter" idx="32"/>
          </p:nvPr>
        </p:nvSpPr>
        <p:spPr/>
        <p:txBody>
          <a:bodyPr/>
          <a:lstStyle/>
          <a:p>
            <a:fld id="{234755BD-B4AC-9044-BCE4-27904766F8BB}" type="slidenum">
              <a:rPr lang="en-US" smtClean="0"/>
              <a:pPr/>
              <a:t>‹#›</a:t>
            </a:fld>
            <a:endParaRPr lang="en-US"/>
          </a:p>
        </p:txBody>
      </p:sp>
      <p:cxnSp>
        <p:nvCxnSpPr>
          <p:cNvPr id="38" name="Straight Connector 37">
            <a:extLst>
              <a:ext uri="{FF2B5EF4-FFF2-40B4-BE49-F238E27FC236}">
                <a16:creationId xmlns:a16="http://schemas.microsoft.com/office/drawing/2014/main" id="{EA3C4354-DC86-134A-A92D-97EDBD2B6C8E}"/>
              </a:ext>
            </a:extLst>
          </p:cNvPr>
          <p:cNvCxnSpPr>
            <a:cxnSpLocks/>
          </p:cNvCxnSpPr>
          <p:nvPr userDrawn="1"/>
        </p:nvCxnSpPr>
        <p:spPr>
          <a:xfrm>
            <a:off x="897120"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39" name="Title Placeholder 17">
            <a:extLst>
              <a:ext uri="{FF2B5EF4-FFF2-40B4-BE49-F238E27FC236}">
                <a16:creationId xmlns:a16="http://schemas.microsoft.com/office/drawing/2014/main" id="{075E4044-40AF-3845-A0FF-CACFEAC608FF}"/>
              </a:ext>
            </a:extLst>
          </p:cNvPr>
          <p:cNvSpPr>
            <a:spLocks noGrp="1"/>
          </p:cNvSpPr>
          <p:nvPr>
            <p:ph type="title"/>
          </p:nvPr>
        </p:nvSpPr>
        <p:spPr>
          <a:xfrm>
            <a:off x="912569" y="349504"/>
            <a:ext cx="8991511" cy="798177"/>
          </a:xfrm>
          <a:prstGeom prst="rect">
            <a:avLst/>
          </a:prstGeom>
        </p:spPr>
        <p:txBody>
          <a:bodyPr vert="horz" lIns="0" tIns="45720" rIns="91440" bIns="45720" rtlCol="0" anchor="b" anchorCtr="0">
            <a:noAutofit/>
          </a:bodyPr>
          <a:lstStyle/>
          <a:p>
            <a:r>
              <a:rPr lang="en-US"/>
              <a:t>Click to edit Master title style</a:t>
            </a:r>
          </a:p>
        </p:txBody>
      </p:sp>
      <p:pic>
        <p:nvPicPr>
          <p:cNvPr id="17" name="Graphic 16">
            <a:extLst>
              <a:ext uri="{FF2B5EF4-FFF2-40B4-BE49-F238E27FC236}">
                <a16:creationId xmlns:a16="http://schemas.microsoft.com/office/drawing/2014/main" id="{C40E4A0E-3DFA-4F45-B0FA-D0B02E7505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8" name="Text Placeholder 2">
            <a:extLst>
              <a:ext uri="{FF2B5EF4-FFF2-40B4-BE49-F238E27FC236}">
                <a16:creationId xmlns:a16="http://schemas.microsoft.com/office/drawing/2014/main" id="{773A0FFB-6873-0843-9577-785CB055E84F}"/>
              </a:ext>
            </a:extLst>
          </p:cNvPr>
          <p:cNvSpPr>
            <a:spLocks noGrp="1"/>
          </p:cNvSpPr>
          <p:nvPr>
            <p:ph type="body" sz="quarter" idx="31" hasCustomPrompt="1"/>
          </p:nvPr>
        </p:nvSpPr>
        <p:spPr>
          <a:xfrm>
            <a:off x="910089"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19" name="Text Placeholder 2">
            <a:extLst>
              <a:ext uri="{FF2B5EF4-FFF2-40B4-BE49-F238E27FC236}">
                <a16:creationId xmlns:a16="http://schemas.microsoft.com/office/drawing/2014/main" id="{F995C754-ACCD-9B45-9220-60FF3EEADA68}"/>
              </a:ext>
            </a:extLst>
          </p:cNvPr>
          <p:cNvSpPr>
            <a:spLocks noGrp="1"/>
          </p:cNvSpPr>
          <p:nvPr>
            <p:ph type="body" sz="quarter" idx="33" hasCustomPrompt="1"/>
          </p:nvPr>
        </p:nvSpPr>
        <p:spPr>
          <a:xfrm>
            <a:off x="910089"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0" name="Text Placeholder 2">
            <a:extLst>
              <a:ext uri="{FF2B5EF4-FFF2-40B4-BE49-F238E27FC236}">
                <a16:creationId xmlns:a16="http://schemas.microsoft.com/office/drawing/2014/main" id="{00556682-1081-4141-BC19-12FF1F241C7E}"/>
              </a:ext>
            </a:extLst>
          </p:cNvPr>
          <p:cNvSpPr>
            <a:spLocks noGrp="1"/>
          </p:cNvSpPr>
          <p:nvPr>
            <p:ph type="body" sz="quarter" idx="34" hasCustomPrompt="1"/>
          </p:nvPr>
        </p:nvSpPr>
        <p:spPr>
          <a:xfrm>
            <a:off x="3728755"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1" name="Text Placeholder 2">
            <a:extLst>
              <a:ext uri="{FF2B5EF4-FFF2-40B4-BE49-F238E27FC236}">
                <a16:creationId xmlns:a16="http://schemas.microsoft.com/office/drawing/2014/main" id="{7F6B70E0-7662-8C44-AB18-32DBD53DC545}"/>
              </a:ext>
            </a:extLst>
          </p:cNvPr>
          <p:cNvSpPr>
            <a:spLocks noGrp="1"/>
          </p:cNvSpPr>
          <p:nvPr>
            <p:ph type="body" sz="quarter" idx="35" hasCustomPrompt="1"/>
          </p:nvPr>
        </p:nvSpPr>
        <p:spPr>
          <a:xfrm>
            <a:off x="3728755"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2" name="Text Placeholder 2">
            <a:extLst>
              <a:ext uri="{FF2B5EF4-FFF2-40B4-BE49-F238E27FC236}">
                <a16:creationId xmlns:a16="http://schemas.microsoft.com/office/drawing/2014/main" id="{A7523E12-AA2D-F542-A497-542FE67915B4}"/>
              </a:ext>
            </a:extLst>
          </p:cNvPr>
          <p:cNvSpPr>
            <a:spLocks noGrp="1"/>
          </p:cNvSpPr>
          <p:nvPr>
            <p:ph type="body" sz="quarter" idx="36" hasCustomPrompt="1"/>
          </p:nvPr>
        </p:nvSpPr>
        <p:spPr>
          <a:xfrm>
            <a:off x="6543196"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3" name="Text Placeholder 2">
            <a:extLst>
              <a:ext uri="{FF2B5EF4-FFF2-40B4-BE49-F238E27FC236}">
                <a16:creationId xmlns:a16="http://schemas.microsoft.com/office/drawing/2014/main" id="{D6A0CB81-DB7E-1544-AB78-BB245F0EF981}"/>
              </a:ext>
            </a:extLst>
          </p:cNvPr>
          <p:cNvSpPr>
            <a:spLocks noGrp="1"/>
          </p:cNvSpPr>
          <p:nvPr>
            <p:ph type="body" sz="quarter" idx="37" hasCustomPrompt="1"/>
          </p:nvPr>
        </p:nvSpPr>
        <p:spPr>
          <a:xfrm>
            <a:off x="6543196"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
        <p:nvSpPr>
          <p:cNvPr id="26" name="Text Placeholder 2">
            <a:extLst>
              <a:ext uri="{FF2B5EF4-FFF2-40B4-BE49-F238E27FC236}">
                <a16:creationId xmlns:a16="http://schemas.microsoft.com/office/drawing/2014/main" id="{E4CB4C83-4FA7-3240-80D1-3F8A4B4A1A5B}"/>
              </a:ext>
            </a:extLst>
          </p:cNvPr>
          <p:cNvSpPr>
            <a:spLocks noGrp="1"/>
          </p:cNvSpPr>
          <p:nvPr>
            <p:ph type="body" sz="quarter" idx="38" hasCustomPrompt="1"/>
          </p:nvPr>
        </p:nvSpPr>
        <p:spPr>
          <a:xfrm>
            <a:off x="9357637" y="3778175"/>
            <a:ext cx="1920051" cy="1443885"/>
          </a:xfrm>
        </p:spPr>
        <p:txBody>
          <a:bodyPr lIns="0">
            <a:normAutofit/>
          </a:bodyPr>
          <a:lstStyle>
            <a:lvl1pPr marL="0" indent="0">
              <a:buFontTx/>
              <a:buNone/>
              <a:defRPr sz="1200" b="0" i="0">
                <a:solidFill>
                  <a:schemeClr val="tx1"/>
                </a:solidFill>
              </a:defRPr>
            </a:lvl1pPr>
            <a:lvl2pPr marL="457099" indent="0">
              <a:buFontTx/>
              <a:buNone/>
              <a:defRPr sz="1401" b="0" i="0"/>
            </a:lvl2pPr>
            <a:lvl3pPr marL="914196" indent="0">
              <a:buFontTx/>
              <a:buNone/>
              <a:defRPr sz="1401" b="0" i="0"/>
            </a:lvl3pPr>
            <a:lvl4pPr>
              <a:defRPr sz="1601"/>
            </a:lvl4pPr>
            <a:lvl5pPr>
              <a:defRPr sz="1601"/>
            </a:lvl5pPr>
          </a:lstStyle>
          <a:p>
            <a:pPr lvl="0"/>
            <a:r>
              <a:rPr lang="en-US"/>
              <a:t>Font size min 14pt recommended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29" name="Text Placeholder 2">
            <a:extLst>
              <a:ext uri="{FF2B5EF4-FFF2-40B4-BE49-F238E27FC236}">
                <a16:creationId xmlns:a16="http://schemas.microsoft.com/office/drawing/2014/main" id="{9CFA8544-0935-4E45-A188-781FA8ED7B49}"/>
              </a:ext>
            </a:extLst>
          </p:cNvPr>
          <p:cNvSpPr>
            <a:spLocks noGrp="1"/>
          </p:cNvSpPr>
          <p:nvPr>
            <p:ph type="body" sz="quarter" idx="39" hasCustomPrompt="1"/>
          </p:nvPr>
        </p:nvSpPr>
        <p:spPr>
          <a:xfrm>
            <a:off x="9357637" y="3083738"/>
            <a:ext cx="1920051"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description</a:t>
            </a:r>
          </a:p>
        </p:txBody>
      </p:sp>
    </p:spTree>
    <p:extLst>
      <p:ext uri="{BB962C8B-B14F-4D97-AF65-F5344CB8AC3E}">
        <p14:creationId xmlns:p14="http://schemas.microsoft.com/office/powerpoint/2010/main" val="3843153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ext and Photo Split - Whit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782854D6-B623-9F4B-8173-55532FEF9376}"/>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12" name="Slide Number Placeholder 2">
            <a:extLst>
              <a:ext uri="{FF2B5EF4-FFF2-40B4-BE49-F238E27FC236}">
                <a16:creationId xmlns:a16="http://schemas.microsoft.com/office/drawing/2014/main" id="{EEF4FC2F-DAA0-F341-92D7-AB4FF591EFA0}"/>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547609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1" y="0"/>
            <a:ext cx="3458849" cy="6858000"/>
          </a:xfrm>
          <a:solidFill>
            <a:schemeClr val="bg1">
              <a:lumMod val="75000"/>
            </a:schemeClr>
          </a:solidFill>
        </p:spPr>
        <p:txBody>
          <a:bodyPr anchor="t"/>
          <a:lstStyle>
            <a:lvl1pPr marL="0" indent="0" algn="l">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6"/>
          </a:xfrm>
        </p:spPr>
        <p:txBody>
          <a:bodyPr lIns="0">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5"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89"/>
            <a:ext cx="7337344" cy="1107491"/>
          </a:xfrm>
        </p:spPr>
        <p:txBody>
          <a:bodyPr>
            <a:noAutofit/>
          </a:bodyPr>
          <a:lstStyle>
            <a:lvl1pPr>
              <a:defRPr sz="4000"/>
            </a:lvl1pPr>
          </a:lstStyle>
          <a:p>
            <a:r>
              <a:rPr lang="en-US"/>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a:p>
            <a:pPr lvl="0"/>
            <a:endParaRPr lang="en-US"/>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6" y="3710754"/>
            <a:ext cx="3407194" cy="21831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6" y="307795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topic description</a:t>
            </a:r>
          </a:p>
        </p:txBody>
      </p:sp>
    </p:spTree>
    <p:extLst>
      <p:ext uri="{BB962C8B-B14F-4D97-AF65-F5344CB8AC3E}">
        <p14:creationId xmlns:p14="http://schemas.microsoft.com/office/powerpoint/2010/main" val="41576125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Chart Area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6A68FCD-9F1F-784F-9A7E-6E9161A1EF6C}"/>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7" name="Text Placeholder 2">
            <a:extLst>
              <a:ext uri="{FF2B5EF4-FFF2-40B4-BE49-F238E27FC236}">
                <a16:creationId xmlns:a16="http://schemas.microsoft.com/office/drawing/2014/main" id="{45712B85-1442-6E42-9E7B-4A595CC0E0B8}"/>
              </a:ext>
            </a:extLst>
          </p:cNvPr>
          <p:cNvSpPr>
            <a:spLocks noGrp="1"/>
          </p:cNvSpPr>
          <p:nvPr>
            <p:ph type="body" sz="quarter" idx="20" hasCustomPrompt="1"/>
          </p:nvPr>
        </p:nvSpPr>
        <p:spPr>
          <a:xfrm>
            <a:off x="915053" y="3098349"/>
            <a:ext cx="2742931" cy="2427287"/>
          </a:xfrm>
        </p:spPr>
        <p:txBody>
          <a:bodyPr lIns="0">
            <a:normAutofit/>
          </a:bodyPr>
          <a:lstStyle>
            <a:lvl1pPr marL="0" marR="0" indent="0" algn="l" defTabSz="914196" rtl="0" eaLnBrk="1" fontAlgn="auto" latinLnBrk="0" hangingPunct="1">
              <a:lnSpc>
                <a:spcPct val="110000"/>
              </a:lnSpc>
              <a:spcBef>
                <a:spcPts val="1000"/>
              </a:spcBef>
              <a:spcAft>
                <a:spcPts val="0"/>
              </a:spcAft>
              <a:buClrTx/>
              <a:buSzTx/>
              <a:buFontTx/>
              <a:buNone/>
              <a:tabLst/>
              <a:defRPr sz="1400" b="0" i="0"/>
            </a:lvl1pPr>
            <a:lvl2pPr marL="457099" indent="0">
              <a:buFontTx/>
              <a:buNone/>
              <a:defRPr sz="1401" b="0" i="0"/>
            </a:lvl2pPr>
            <a:lvl3pPr marL="914196" indent="0">
              <a:buFontTx/>
              <a:buNone/>
              <a:defRPr sz="1401" b="0" i="0"/>
            </a:lvl3pPr>
            <a:lvl4pPr>
              <a:defRPr sz="1601"/>
            </a:lvl4pPr>
            <a:lvl5pPr>
              <a:defRPr sz="1601"/>
            </a:lvl5pPr>
          </a:lstStyle>
          <a:p>
            <a:pPr lvl="0"/>
            <a:r>
              <a:rPr lang="en-US"/>
              <a:t>Minimum font size 14pt and line spacing of at least Multiple 1.1</a:t>
            </a:r>
          </a:p>
          <a:p>
            <a:pPr lvl="0"/>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a:p>
            <a:pPr marL="0" marR="0" lvl="0" indent="0" algn="l" defTabSz="914196" rtl="0" eaLnBrk="1" fontAlgn="auto" latinLnBrk="0" hangingPunct="1">
              <a:lnSpc>
                <a:spcPct val="90000"/>
              </a:lnSpc>
              <a:spcBef>
                <a:spcPts val="1000"/>
              </a:spcBef>
              <a:spcAft>
                <a:spcPts val="0"/>
              </a:spcAft>
              <a:buClrTx/>
              <a:buSzTx/>
              <a:buFontTx/>
              <a:buNone/>
              <a:tabLst/>
              <a:defRPr/>
            </a:pPr>
            <a:r>
              <a:rPr lang="pt-BR"/>
              <a:t>Apita </a:t>
            </a:r>
            <a:r>
              <a:rPr lang="pt-BR" err="1"/>
              <a:t>imentemqui</a:t>
            </a:r>
            <a:r>
              <a:rPr lang="pt-BR"/>
              <a:t> te </a:t>
            </a:r>
            <a:r>
              <a:rPr lang="pt-BR" err="1"/>
              <a:t>sunte</a:t>
            </a:r>
            <a:r>
              <a:rPr lang="pt-BR"/>
              <a:t> </a:t>
            </a:r>
            <a:r>
              <a:rPr lang="pt-BR" err="1"/>
              <a:t>cuptia</a:t>
            </a:r>
            <a:r>
              <a:rPr lang="pt-BR"/>
              <a:t> </a:t>
            </a:r>
            <a:r>
              <a:rPr lang="pt-BR" err="1"/>
              <a:t>sam</a:t>
            </a:r>
            <a:r>
              <a:rPr lang="pt-BR"/>
              <a:t> cus </a:t>
            </a:r>
            <a:r>
              <a:rPr lang="pt-BR" err="1"/>
              <a:t>dem</a:t>
            </a:r>
            <a:r>
              <a:rPr lang="pt-BR"/>
              <a:t> </a:t>
            </a:r>
            <a:r>
              <a:rPr lang="pt-BR" err="1"/>
              <a:t>qui</a:t>
            </a:r>
            <a:r>
              <a:rPr lang="pt-BR"/>
              <a:t> </a:t>
            </a:r>
            <a:r>
              <a:rPr lang="pt-BR" err="1"/>
              <a:t>deni</a:t>
            </a:r>
            <a:r>
              <a:rPr lang="pt-BR"/>
              <a:t> </a:t>
            </a:r>
            <a:r>
              <a:rPr lang="pt-BR" err="1"/>
              <a:t>incitatet</a:t>
            </a:r>
            <a:r>
              <a:rPr lang="pt-BR"/>
              <a:t> </a:t>
            </a:r>
            <a:r>
              <a:rPr lang="pt-BR" err="1"/>
              <a:t>nonsend</a:t>
            </a:r>
            <a:r>
              <a:rPr lang="pt-BR"/>
              <a:t>?</a:t>
            </a:r>
          </a:p>
        </p:txBody>
      </p:sp>
      <p:sp>
        <p:nvSpPr>
          <p:cNvPr id="8" name="Text Placeholder 2">
            <a:extLst>
              <a:ext uri="{FF2B5EF4-FFF2-40B4-BE49-F238E27FC236}">
                <a16:creationId xmlns:a16="http://schemas.microsoft.com/office/drawing/2014/main" id="{6F8C08B0-6A9D-4A46-B14A-DF024A7B7DE7}"/>
              </a:ext>
            </a:extLst>
          </p:cNvPr>
          <p:cNvSpPr>
            <a:spLocks noGrp="1"/>
          </p:cNvSpPr>
          <p:nvPr>
            <p:ph type="body" sz="quarter" idx="19" hasCustomPrompt="1"/>
          </p:nvPr>
        </p:nvSpPr>
        <p:spPr>
          <a:xfrm>
            <a:off x="915051" y="2206507"/>
            <a:ext cx="2742932" cy="658370"/>
          </a:xfrm>
        </p:spPr>
        <p:txBody>
          <a:bodyPr vert="horz" lIns="0" tIns="0" rIns="0" bIns="0" rtlCol="0" anchor="b">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a:t>
            </a:r>
          </a:p>
          <a:p>
            <a:pPr lvl="0">
              <a:lnSpc>
                <a:spcPct val="80000"/>
              </a:lnSpc>
              <a:spcBef>
                <a:spcPts val="0"/>
              </a:spcBef>
            </a:pPr>
            <a:r>
              <a:rPr lang="en-US"/>
              <a:t>For Graph Description</a:t>
            </a:r>
          </a:p>
        </p:txBody>
      </p:sp>
      <p:sp>
        <p:nvSpPr>
          <p:cNvPr id="23" name="Content Placeholder 22">
            <a:extLst>
              <a:ext uri="{FF2B5EF4-FFF2-40B4-BE49-F238E27FC236}">
                <a16:creationId xmlns:a16="http://schemas.microsoft.com/office/drawing/2014/main" id="{5EF24A01-2572-2E45-B9E5-801C62E84E88}"/>
              </a:ext>
            </a:extLst>
          </p:cNvPr>
          <p:cNvSpPr>
            <a:spLocks noGrp="1"/>
          </p:cNvSpPr>
          <p:nvPr>
            <p:ph sz="quarter" idx="21"/>
          </p:nvPr>
        </p:nvSpPr>
        <p:spPr>
          <a:xfrm>
            <a:off x="4192521" y="2206507"/>
            <a:ext cx="7084428" cy="3319184"/>
          </a:xfrm>
        </p:spPr>
        <p:txBody>
          <a:bodyPr anchor="t"/>
          <a:lstStyle>
            <a:lvl1pPr marL="0" indent="0">
              <a:buNone/>
              <a:defRPr/>
            </a:lvl1pPr>
          </a:lstStyle>
          <a:p>
            <a:pPr lvl="0"/>
            <a:r>
              <a:rPr lang="en-US"/>
              <a:t>Click to edit Master text styles</a:t>
            </a:r>
          </a:p>
        </p:txBody>
      </p:sp>
      <p:cxnSp>
        <p:nvCxnSpPr>
          <p:cNvPr id="11" name="Straight Connector 10">
            <a:extLst>
              <a:ext uri="{FF2B5EF4-FFF2-40B4-BE49-F238E27FC236}">
                <a16:creationId xmlns:a16="http://schemas.microsoft.com/office/drawing/2014/main" id="{8C9FF1C0-504F-9542-AFC1-BC4456815DDF}"/>
              </a:ext>
            </a:extLst>
          </p:cNvPr>
          <p:cNvCxnSpPr>
            <a:cxnSpLocks/>
          </p:cNvCxnSpPr>
          <p:nvPr userDrawn="1"/>
        </p:nvCxnSpPr>
        <p:spPr>
          <a:xfrm>
            <a:off x="905164"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2" name="Title Placeholder 17">
            <a:extLst>
              <a:ext uri="{FF2B5EF4-FFF2-40B4-BE49-F238E27FC236}">
                <a16:creationId xmlns:a16="http://schemas.microsoft.com/office/drawing/2014/main" id="{2884633F-D05A-1843-876F-5EE12D7FC33C}"/>
              </a:ext>
            </a:extLst>
          </p:cNvPr>
          <p:cNvSpPr>
            <a:spLocks noGrp="1"/>
          </p:cNvSpPr>
          <p:nvPr>
            <p:ph type="title"/>
          </p:nvPr>
        </p:nvSpPr>
        <p:spPr>
          <a:xfrm>
            <a:off x="912570" y="349504"/>
            <a:ext cx="8861626" cy="798177"/>
          </a:xfrm>
          <a:prstGeom prst="rect">
            <a:avLst/>
          </a:prstGeom>
        </p:spPr>
        <p:txBody>
          <a:bodyPr vert="horz" lIns="0" tIns="45720" rIns="91440" bIns="45720" rtlCol="0" anchor="b" anchorCtr="0">
            <a:noAutofit/>
          </a:bodyPr>
          <a:lstStyle/>
          <a:p>
            <a:r>
              <a:rPr lang="en-US"/>
              <a:t>Click to edit Master title style</a:t>
            </a:r>
          </a:p>
        </p:txBody>
      </p:sp>
      <p:pic>
        <p:nvPicPr>
          <p:cNvPr id="9" name="Graphic 8">
            <a:extLst>
              <a:ext uri="{FF2B5EF4-FFF2-40B4-BE49-F238E27FC236}">
                <a16:creationId xmlns:a16="http://schemas.microsoft.com/office/drawing/2014/main" id="{536A697A-BE11-5E4B-8C4E-4AE342B919B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227769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atistic and Photo_Dark">
    <p:spTree>
      <p:nvGrpSpPr>
        <p:cNvPr id="1" name=""/>
        <p:cNvGrpSpPr/>
        <p:nvPr/>
      </p:nvGrpSpPr>
      <p:grpSpPr>
        <a:xfrm>
          <a:off x="0" y="0"/>
          <a:ext cx="0" cy="0"/>
          <a:chOff x="0" y="0"/>
          <a:chExt cx="0" cy="0"/>
        </a:xfrm>
      </p:grpSpPr>
      <p:sp>
        <p:nvSpPr>
          <p:cNvPr id="21" name="Picture Placeholder 2">
            <a:extLst>
              <a:ext uri="{FF2B5EF4-FFF2-40B4-BE49-F238E27FC236}">
                <a16:creationId xmlns:a16="http://schemas.microsoft.com/office/drawing/2014/main" id="{2A85D7E9-D0A0-0A48-99F2-7B1C96ADBF21}"/>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2" name="Rectangle 1">
            <a:extLst>
              <a:ext uri="{FF2B5EF4-FFF2-40B4-BE49-F238E27FC236}">
                <a16:creationId xmlns:a16="http://schemas.microsoft.com/office/drawing/2014/main" id="{A664C960-FA1B-D841-83EE-33E7F21A1113}"/>
              </a:ext>
            </a:extLst>
          </p:cNvPr>
          <p:cNvSpPr/>
          <p:nvPr userDrawn="1"/>
        </p:nvSpPr>
        <p:spPr>
          <a:xfrm>
            <a:off x="0" y="0"/>
            <a:ext cx="6099048"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sp>
        <p:nvSpPr>
          <p:cNvPr id="16" name="Slide Number Placeholder 2">
            <a:extLst>
              <a:ext uri="{FF2B5EF4-FFF2-40B4-BE49-F238E27FC236}">
                <a16:creationId xmlns:a16="http://schemas.microsoft.com/office/drawing/2014/main" id="{A1741DAF-0538-5C40-9F25-82BFABAA9D65}"/>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285840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tatistic and Photo_Light">
    <p:spTree>
      <p:nvGrpSpPr>
        <p:cNvPr id="1" name=""/>
        <p:cNvGrpSpPr/>
        <p:nvPr/>
      </p:nvGrpSpPr>
      <p:grpSpPr>
        <a:xfrm>
          <a:off x="0" y="0"/>
          <a:ext cx="0" cy="0"/>
          <a:chOff x="0" y="0"/>
          <a:chExt cx="0" cy="0"/>
        </a:xfrm>
      </p:grpSpPr>
      <p:sp>
        <p:nvSpPr>
          <p:cNvPr id="17" name="Picture Placeholder 2">
            <a:extLst>
              <a:ext uri="{FF2B5EF4-FFF2-40B4-BE49-F238E27FC236}">
                <a16:creationId xmlns:a16="http://schemas.microsoft.com/office/drawing/2014/main" id="{0A2583F1-527B-FE46-974C-CE1DF96A44BB}"/>
              </a:ext>
            </a:extLst>
          </p:cNvPr>
          <p:cNvSpPr>
            <a:spLocks noGrp="1" noChangeAspect="1"/>
          </p:cNvSpPr>
          <p:nvPr>
            <p:ph type="pic" idx="1"/>
          </p:nvPr>
        </p:nvSpPr>
        <p:spPr>
          <a:xfrm>
            <a:off x="6096595" y="0"/>
            <a:ext cx="6101503" cy="6858000"/>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1729995"/>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a:t>
            </a:r>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pic>
        <p:nvPicPr>
          <p:cNvPr id="20" name="Graphic 19">
            <a:extLst>
              <a:ext uri="{FF2B5EF4-FFF2-40B4-BE49-F238E27FC236}">
                <a16:creationId xmlns:a16="http://schemas.microsoft.com/office/drawing/2014/main" id="{A8FA750C-5993-AB41-8B9F-1190E960FE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9" name="Text Placeholder 4">
            <a:extLst>
              <a:ext uri="{FF2B5EF4-FFF2-40B4-BE49-F238E27FC236}">
                <a16:creationId xmlns:a16="http://schemas.microsoft.com/office/drawing/2014/main" id="{03DE606A-3303-7540-8D87-CA349EB9C5D1}"/>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sp>
        <p:nvSpPr>
          <p:cNvPr id="11" name="Slide Number Placeholder 2">
            <a:extLst>
              <a:ext uri="{FF2B5EF4-FFF2-40B4-BE49-F238E27FC236}">
                <a16:creationId xmlns:a16="http://schemas.microsoft.com/office/drawing/2014/main" id="{4DEFC807-5826-B140-B9AE-E18E0029EBB4}"/>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904834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23"/>
        <p:cNvGrpSpPr/>
        <p:nvPr/>
      </p:nvGrpSpPr>
      <p:grpSpPr>
        <a:xfrm>
          <a:off x="0" y="0"/>
          <a:ext cx="0" cy="0"/>
          <a:chOff x="0" y="0"/>
          <a:chExt cx="0" cy="0"/>
        </a:xfrm>
      </p:grpSpPr>
      <p:sp>
        <p:nvSpPr>
          <p:cNvPr id="24" name="Google Shape;24;p3"/>
          <p:cNvSpPr/>
          <p:nvPr/>
        </p:nvSpPr>
        <p:spPr>
          <a:xfrm>
            <a:off x="7596285" y="3514025"/>
            <a:ext cx="1185600" cy="395200"/>
          </a:xfrm>
          <a:prstGeom prst="triangle">
            <a:avLst>
              <a:gd name="adj" fmla="val 32425"/>
            </a:avLst>
          </a:prstGeom>
          <a:solidFill>
            <a:srgbClr val="003B68"/>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nvGrpSpPr>
          <p:cNvPr id="25" name="Google Shape;25;p3"/>
          <p:cNvGrpSpPr/>
          <p:nvPr/>
        </p:nvGrpSpPr>
        <p:grpSpPr>
          <a:xfrm>
            <a:off x="0" y="-9451"/>
            <a:ext cx="11548531" cy="6867451"/>
            <a:chOff x="0" y="-7088"/>
            <a:chExt cx="8661398" cy="5150588"/>
          </a:xfrm>
          <a:solidFill>
            <a:srgbClr val="9FD6FF"/>
          </a:solidFill>
        </p:grpSpPr>
        <p:sp>
          <p:nvSpPr>
            <p:cNvPr id="26" name="Google Shape;26;p3"/>
            <p:cNvSpPr/>
            <p:nvPr/>
          </p:nvSpPr>
          <p:spPr>
            <a:xfrm>
              <a:off x="0" y="0"/>
              <a:ext cx="3525000" cy="51435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27" name="Google Shape;27;p3"/>
            <p:cNvSpPr/>
            <p:nvPr/>
          </p:nvSpPr>
          <p:spPr>
            <a:xfrm rot="10800000" flipH="1">
              <a:off x="3517898" y="-7088"/>
              <a:ext cx="5143500" cy="51435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28" name="Google Shape;28;p3"/>
          <p:cNvGrpSpPr/>
          <p:nvPr/>
        </p:nvGrpSpPr>
        <p:grpSpPr>
          <a:xfrm rot="10800000" flipH="1">
            <a:off x="-2" y="3899768"/>
            <a:ext cx="8785449" cy="2703024"/>
            <a:chOff x="-9894852" y="-4493254"/>
            <a:chExt cx="21200407" cy="6522740"/>
          </a:xfrm>
          <a:solidFill>
            <a:srgbClr val="0070C0"/>
          </a:solidFill>
        </p:grpSpPr>
        <p:sp>
          <p:nvSpPr>
            <p:cNvPr id="29" name="Google Shape;29;p3"/>
            <p:cNvSpPr/>
            <p:nvPr/>
          </p:nvSpPr>
          <p:spPr>
            <a:xfrm>
              <a:off x="-9894852" y="-4493114"/>
              <a:ext cx="14685300" cy="6522600"/>
            </a:xfrm>
            <a:prstGeom prst="rect">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sp>
          <p:nvSpPr>
            <p:cNvPr id="30" name="Google Shape;30;p3"/>
            <p:cNvSpPr/>
            <p:nvPr/>
          </p:nvSpPr>
          <p:spPr>
            <a:xfrm>
              <a:off x="4782955" y="-4493254"/>
              <a:ext cx="6522600" cy="6522600"/>
            </a:xfrm>
            <a:prstGeom prst="rtTriangl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latin typeface="Arvo"/>
                <a:ea typeface="Arvo"/>
                <a:cs typeface="Arvo"/>
                <a:sym typeface="Arvo"/>
              </a:endParaRPr>
            </a:p>
          </p:txBody>
        </p:sp>
      </p:grpSp>
      <p:grpSp>
        <p:nvGrpSpPr>
          <p:cNvPr id="31" name="Google Shape;31;p3"/>
          <p:cNvGrpSpPr/>
          <p:nvPr/>
        </p:nvGrpSpPr>
        <p:grpSpPr>
          <a:xfrm>
            <a:off x="9262456" y="5963632"/>
            <a:ext cx="2937107" cy="894393"/>
            <a:chOff x="5575242" y="4472723"/>
            <a:chExt cx="2202830" cy="670795"/>
          </a:xfrm>
        </p:grpSpPr>
        <p:sp>
          <p:nvSpPr>
            <p:cNvPr id="32" name="Google Shape;32;p3"/>
            <p:cNvSpPr/>
            <p:nvPr/>
          </p:nvSpPr>
          <p:spPr>
            <a:xfrm rot="10800000">
              <a:off x="5575242" y="4948334"/>
              <a:ext cx="394200" cy="131400"/>
            </a:xfrm>
            <a:prstGeom prst="triangle">
              <a:avLst>
                <a:gd name="adj" fmla="val 32425"/>
              </a:avLst>
            </a:prstGeom>
            <a:solidFill>
              <a:srgbClr val="DBD6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nvGrpSpPr>
            <p:cNvPr id="33" name="Google Shape;33;p3"/>
            <p:cNvGrpSpPr/>
            <p:nvPr/>
          </p:nvGrpSpPr>
          <p:grpSpPr>
            <a:xfrm flipH="1">
              <a:off x="5734850" y="4472723"/>
              <a:ext cx="2040837" cy="670795"/>
              <a:chOff x="1297954" y="330075"/>
              <a:chExt cx="5169293" cy="1699506"/>
            </a:xfrm>
          </p:grpSpPr>
          <p:sp>
            <p:nvSpPr>
              <p:cNvPr id="34" name="Google Shape;34;p3"/>
              <p:cNvSpPr/>
              <p:nvPr/>
            </p:nvSpPr>
            <p:spPr>
              <a:xfrm>
                <a:off x="1297954" y="330081"/>
                <a:ext cx="3476700" cy="1699500"/>
              </a:xfrm>
              <a:prstGeom prst="rect">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5" name="Google Shape;35;p3"/>
              <p:cNvSpPr/>
              <p:nvPr/>
            </p:nvSpPr>
            <p:spPr>
              <a:xfrm>
                <a:off x="4767747" y="330075"/>
                <a:ext cx="1699500" cy="1699500"/>
              </a:xfrm>
              <a:prstGeom prst="rtTriangle">
                <a:avLst/>
              </a:prstGeom>
              <a:solidFill>
                <a:srgbClr val="9FD6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nvGrpSpPr>
            <p:cNvPr id="36" name="Google Shape;36;p3"/>
            <p:cNvGrpSpPr/>
            <p:nvPr/>
          </p:nvGrpSpPr>
          <p:grpSpPr>
            <a:xfrm flipH="1">
              <a:off x="5578209" y="4646738"/>
              <a:ext cx="2199863" cy="304563"/>
              <a:chOff x="-5827153" y="330075"/>
              <a:chExt cx="12276019" cy="1699569"/>
            </a:xfrm>
          </p:grpSpPr>
          <p:sp>
            <p:nvSpPr>
              <p:cNvPr id="37" name="Google Shape;37;p3"/>
              <p:cNvSpPr/>
              <p:nvPr/>
            </p:nvSpPr>
            <p:spPr>
              <a:xfrm>
                <a:off x="-5827153" y="330144"/>
                <a:ext cx="10612200" cy="1699500"/>
              </a:xfrm>
              <a:prstGeom prst="rect">
                <a:avLst/>
              </a:pr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38" name="Google Shape;38;p3"/>
              <p:cNvSpPr/>
              <p:nvPr/>
            </p:nvSpPr>
            <p:spPr>
              <a:xfrm>
                <a:off x="4749366" y="330075"/>
                <a:ext cx="1699500" cy="1699500"/>
              </a:xfrm>
              <a:prstGeom prst="rtTriangle">
                <a:avLst/>
              </a:prstGeom>
              <a:solidFill>
                <a:srgbClr val="FFF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grpSp>
      <p:sp>
        <p:nvSpPr>
          <p:cNvPr id="39" name="Google Shape;39;p3"/>
          <p:cNvSpPr txBox="1">
            <a:spLocks noGrp="1"/>
          </p:cNvSpPr>
          <p:nvPr>
            <p:ph type="ctrTitle"/>
          </p:nvPr>
        </p:nvSpPr>
        <p:spPr>
          <a:xfrm>
            <a:off x="618033" y="3828197"/>
            <a:ext cx="5459200" cy="15464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sz="4000"/>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endParaRPr dirty="0"/>
          </a:p>
        </p:txBody>
      </p:sp>
      <p:sp>
        <p:nvSpPr>
          <p:cNvPr id="40" name="Google Shape;40;p3"/>
          <p:cNvSpPr txBox="1">
            <a:spLocks noGrp="1"/>
          </p:cNvSpPr>
          <p:nvPr>
            <p:ph type="subTitle" idx="1"/>
          </p:nvPr>
        </p:nvSpPr>
        <p:spPr>
          <a:xfrm>
            <a:off x="618033" y="5300599"/>
            <a:ext cx="5459200" cy="10464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9800"/>
              </a:buClr>
              <a:buSzPts val="2000"/>
              <a:buNone/>
              <a:defRPr sz="2667">
                <a:solidFill>
                  <a:srgbClr val="003B68"/>
                </a:solidFill>
              </a:defRPr>
            </a:lvl1pPr>
            <a:lvl2pPr lvl="1" rtl="0">
              <a:spcBef>
                <a:spcPts val="1333"/>
              </a:spcBef>
              <a:spcAft>
                <a:spcPts val="0"/>
              </a:spcAft>
              <a:buClr>
                <a:srgbClr val="FF9800"/>
              </a:buClr>
              <a:buSzPts val="2000"/>
              <a:buNone/>
              <a:defRPr sz="2667">
                <a:solidFill>
                  <a:srgbClr val="FF9800"/>
                </a:solidFill>
              </a:defRPr>
            </a:lvl2pPr>
            <a:lvl3pPr lvl="2" rtl="0">
              <a:spcBef>
                <a:spcPts val="1333"/>
              </a:spcBef>
              <a:spcAft>
                <a:spcPts val="0"/>
              </a:spcAft>
              <a:buClr>
                <a:srgbClr val="FF9800"/>
              </a:buClr>
              <a:buSzPts val="2000"/>
              <a:buNone/>
              <a:defRPr sz="2667">
                <a:solidFill>
                  <a:srgbClr val="FF9800"/>
                </a:solidFill>
              </a:defRPr>
            </a:lvl3pPr>
            <a:lvl4pPr lvl="3" rtl="0">
              <a:spcBef>
                <a:spcPts val="1333"/>
              </a:spcBef>
              <a:spcAft>
                <a:spcPts val="0"/>
              </a:spcAft>
              <a:buClr>
                <a:srgbClr val="FF9800"/>
              </a:buClr>
              <a:buSzPts val="2000"/>
              <a:buNone/>
              <a:defRPr sz="2667">
                <a:solidFill>
                  <a:srgbClr val="FF9800"/>
                </a:solidFill>
              </a:defRPr>
            </a:lvl4pPr>
            <a:lvl5pPr lvl="4" rtl="0">
              <a:spcBef>
                <a:spcPts val="1333"/>
              </a:spcBef>
              <a:spcAft>
                <a:spcPts val="0"/>
              </a:spcAft>
              <a:buClr>
                <a:srgbClr val="FF9800"/>
              </a:buClr>
              <a:buSzPts val="2000"/>
              <a:buNone/>
              <a:defRPr sz="2667">
                <a:solidFill>
                  <a:srgbClr val="FF9800"/>
                </a:solidFill>
              </a:defRPr>
            </a:lvl5pPr>
            <a:lvl6pPr lvl="5" rtl="0">
              <a:spcBef>
                <a:spcPts val="1333"/>
              </a:spcBef>
              <a:spcAft>
                <a:spcPts val="0"/>
              </a:spcAft>
              <a:buClr>
                <a:srgbClr val="FF9800"/>
              </a:buClr>
              <a:buSzPts val="2000"/>
              <a:buNone/>
              <a:defRPr sz="2667">
                <a:solidFill>
                  <a:srgbClr val="FF9800"/>
                </a:solidFill>
              </a:defRPr>
            </a:lvl6pPr>
            <a:lvl7pPr lvl="6" rtl="0">
              <a:spcBef>
                <a:spcPts val="1333"/>
              </a:spcBef>
              <a:spcAft>
                <a:spcPts val="0"/>
              </a:spcAft>
              <a:buClr>
                <a:srgbClr val="FF9800"/>
              </a:buClr>
              <a:buSzPts val="2000"/>
              <a:buNone/>
              <a:defRPr sz="2667">
                <a:solidFill>
                  <a:srgbClr val="FF9800"/>
                </a:solidFill>
              </a:defRPr>
            </a:lvl7pPr>
            <a:lvl8pPr lvl="7" rtl="0">
              <a:spcBef>
                <a:spcPts val="1333"/>
              </a:spcBef>
              <a:spcAft>
                <a:spcPts val="0"/>
              </a:spcAft>
              <a:buClr>
                <a:srgbClr val="FF9800"/>
              </a:buClr>
              <a:buSzPts val="2000"/>
              <a:buNone/>
              <a:defRPr sz="2667">
                <a:solidFill>
                  <a:srgbClr val="FF9800"/>
                </a:solidFill>
              </a:defRPr>
            </a:lvl8pPr>
            <a:lvl9pPr lvl="8" rtl="0">
              <a:spcBef>
                <a:spcPts val="1333"/>
              </a:spcBef>
              <a:spcAft>
                <a:spcPts val="1333"/>
              </a:spcAft>
              <a:buClr>
                <a:srgbClr val="FF9800"/>
              </a:buClr>
              <a:buSzPts val="2000"/>
              <a:buNone/>
              <a:defRPr sz="2667">
                <a:solidFill>
                  <a:srgbClr val="FF9800"/>
                </a:solidFill>
              </a:defRPr>
            </a:lvl9pPr>
          </a:lstStyle>
          <a:p>
            <a:endParaRPr dirty="0"/>
          </a:p>
        </p:txBody>
      </p:sp>
      <p:sp>
        <p:nvSpPr>
          <p:cNvPr id="41" name="Google Shape;41;p3"/>
          <p:cNvSpPr txBox="1">
            <a:spLocks noGrp="1"/>
          </p:cNvSpPr>
          <p:nvPr>
            <p:ph type="sldNum" idx="12"/>
          </p:nvPr>
        </p:nvSpPr>
        <p:spPr>
          <a:xfrm>
            <a:off x="10157333" y="6182000"/>
            <a:ext cx="1983200" cy="420800"/>
          </a:xfrm>
          <a:prstGeom prst="rect">
            <a:avLst/>
          </a:prstGeom>
        </p:spPr>
        <p:txBody>
          <a:bodyPr spcFirstLastPara="1" wrap="square" lIns="91425" tIns="91425" rIns="91425" bIns="91425" anchor="ctr" anchorCtr="0">
            <a:noAutofit/>
          </a:bodyPr>
          <a:lstStyle>
            <a:lvl1pPr lvl="0">
              <a:buNone/>
              <a:defRPr>
                <a:solidFill>
                  <a:srgbClr val="003B68"/>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15167375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plit Statistic_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664C960-FA1B-D841-83EE-33E7F21A1113}"/>
              </a:ext>
            </a:extLst>
          </p:cNvPr>
          <p:cNvSpPr/>
          <p:nvPr userDrawn="1"/>
        </p:nvSpPr>
        <p:spPr>
          <a:xfrm>
            <a:off x="0" y="0"/>
            <a:ext cx="12192000" cy="6858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F5C684E6-C7D4-144C-9001-2716F124B3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bg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bg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bg1"/>
                </a:solidFill>
                <a:latin typeface="Oswald" pitchFamily="2" charset="77"/>
              </a:defRPr>
            </a:lvl1pPr>
          </a:lstStyle>
          <a:p>
            <a:pPr lvl="0"/>
            <a:r>
              <a:rPr lang="en-US"/>
              <a:t>12%</a:t>
            </a:r>
          </a:p>
        </p:txBody>
      </p:sp>
      <p:sp>
        <p:nvSpPr>
          <p:cNvPr id="25" name="Slide Number Placeholder 2">
            <a:extLst>
              <a:ext uri="{FF2B5EF4-FFF2-40B4-BE49-F238E27FC236}">
                <a16:creationId xmlns:a16="http://schemas.microsoft.com/office/drawing/2014/main" id="{68B8EC41-ACF3-9E4D-834D-2A6F568A2487}"/>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
        <p:nvSpPr>
          <p:cNvPr id="14" name="Text Placeholder 2">
            <a:extLst>
              <a:ext uri="{FF2B5EF4-FFF2-40B4-BE49-F238E27FC236}">
                <a16:creationId xmlns:a16="http://schemas.microsoft.com/office/drawing/2014/main" id="{54A81B86-9E21-D546-A8D6-CA1F86D13EF9}"/>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6" name="Text Placeholder 2">
            <a:extLst>
              <a:ext uri="{FF2B5EF4-FFF2-40B4-BE49-F238E27FC236}">
                <a16:creationId xmlns:a16="http://schemas.microsoft.com/office/drawing/2014/main" id="{E020B4D2-6BAF-2D44-8219-8E2780FCE26D}"/>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bg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Tree>
    <p:extLst>
      <p:ext uri="{BB962C8B-B14F-4D97-AF65-F5344CB8AC3E}">
        <p14:creationId xmlns:p14="http://schemas.microsoft.com/office/powerpoint/2010/main" val="31381404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plit Statistic_Ligh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4048A969-2DDF-2343-8D34-6E1A3F1D55D4}"/>
              </a:ext>
            </a:extLst>
          </p:cNvPr>
          <p:cNvCxnSpPr>
            <a:cxnSpLocks/>
          </p:cNvCxnSpPr>
          <p:nvPr userDrawn="1"/>
        </p:nvCxnSpPr>
        <p:spPr>
          <a:xfrm>
            <a:off x="77012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8" name="Text Placeholder 2">
            <a:extLst>
              <a:ext uri="{FF2B5EF4-FFF2-40B4-BE49-F238E27FC236}">
                <a16:creationId xmlns:a16="http://schemas.microsoft.com/office/drawing/2014/main" id="{79BBAC1B-E15C-084A-B799-3284FDDE5E2B}"/>
              </a:ext>
            </a:extLst>
          </p:cNvPr>
          <p:cNvSpPr>
            <a:spLocks noGrp="1"/>
          </p:cNvSpPr>
          <p:nvPr>
            <p:ph type="body" sz="quarter" idx="22" hasCustomPrompt="1"/>
          </p:nvPr>
        </p:nvSpPr>
        <p:spPr>
          <a:xfrm>
            <a:off x="77012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19" name="Text Placeholder 2">
            <a:extLst>
              <a:ext uri="{FF2B5EF4-FFF2-40B4-BE49-F238E27FC236}">
                <a16:creationId xmlns:a16="http://schemas.microsoft.com/office/drawing/2014/main" id="{A3BEF983-4BD0-EB4A-97B7-6902CA24EA9E}"/>
              </a:ext>
            </a:extLst>
          </p:cNvPr>
          <p:cNvSpPr>
            <a:spLocks noGrp="1"/>
          </p:cNvSpPr>
          <p:nvPr>
            <p:ph type="body" sz="quarter" idx="23" hasCustomPrompt="1"/>
          </p:nvPr>
        </p:nvSpPr>
        <p:spPr>
          <a:xfrm>
            <a:off x="77012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12" name="Text Placeholder 4">
            <a:extLst>
              <a:ext uri="{FF2B5EF4-FFF2-40B4-BE49-F238E27FC236}">
                <a16:creationId xmlns:a16="http://schemas.microsoft.com/office/drawing/2014/main" id="{FC44442F-17F0-6840-98FC-7D0B2934B422}"/>
              </a:ext>
            </a:extLst>
          </p:cNvPr>
          <p:cNvSpPr>
            <a:spLocks noGrp="1"/>
          </p:cNvSpPr>
          <p:nvPr>
            <p:ph type="body" sz="quarter" idx="25" hasCustomPrompt="1"/>
          </p:nvPr>
        </p:nvSpPr>
        <p:spPr>
          <a:xfrm>
            <a:off x="669073" y="1164590"/>
            <a:ext cx="4717759" cy="1402991"/>
          </a:xfrm>
        </p:spPr>
        <p:txBody>
          <a:bodyPr/>
          <a:lstStyle>
            <a:lvl1pPr marL="0" indent="0" algn="l">
              <a:buNone/>
              <a:defRPr sz="9600" b="1" i="0">
                <a:solidFill>
                  <a:schemeClr val="tx1"/>
                </a:solidFill>
                <a:latin typeface="Oswald" pitchFamily="2" charset="77"/>
              </a:defRPr>
            </a:lvl1pPr>
          </a:lstStyle>
          <a:p>
            <a:pPr lvl="0"/>
            <a:r>
              <a:rPr lang="en-US"/>
              <a:t>45%</a:t>
            </a:r>
          </a:p>
        </p:txBody>
      </p:sp>
      <p:cxnSp>
        <p:nvCxnSpPr>
          <p:cNvPr id="17" name="Straight Connector 16">
            <a:extLst>
              <a:ext uri="{FF2B5EF4-FFF2-40B4-BE49-F238E27FC236}">
                <a16:creationId xmlns:a16="http://schemas.microsoft.com/office/drawing/2014/main" id="{BBBB1314-B689-3C47-AD68-41B4368714C4}"/>
              </a:ext>
            </a:extLst>
          </p:cNvPr>
          <p:cNvCxnSpPr>
            <a:cxnSpLocks/>
          </p:cNvCxnSpPr>
          <p:nvPr userDrawn="1"/>
        </p:nvCxnSpPr>
        <p:spPr>
          <a:xfrm>
            <a:off x="6805168" y="258124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0" name="Text Placeholder 2">
            <a:extLst>
              <a:ext uri="{FF2B5EF4-FFF2-40B4-BE49-F238E27FC236}">
                <a16:creationId xmlns:a16="http://schemas.microsoft.com/office/drawing/2014/main" id="{9596B8FC-E469-AE41-AE29-40BB22698738}"/>
              </a:ext>
            </a:extLst>
          </p:cNvPr>
          <p:cNvSpPr>
            <a:spLocks noGrp="1"/>
          </p:cNvSpPr>
          <p:nvPr>
            <p:ph type="body" sz="quarter" idx="26" hasCustomPrompt="1"/>
          </p:nvPr>
        </p:nvSpPr>
        <p:spPr>
          <a:xfrm>
            <a:off x="6805168" y="3870293"/>
            <a:ext cx="4597400" cy="2129454"/>
          </a:xfrm>
        </p:spPr>
        <p:txBody>
          <a:bodyPr lIns="0">
            <a:noAutofit/>
          </a:bodyPr>
          <a:lstStyle>
            <a:lvl1pPr marL="0" marR="0" indent="0" algn="l" defTabSz="914173" rtl="0" eaLnBrk="1" fontAlgn="auto" latinLnBrk="0" hangingPunct="1">
              <a:lnSpc>
                <a:spcPct val="150000"/>
              </a:lnSpc>
              <a:spcBef>
                <a:spcPts val="1000"/>
              </a:spcBef>
              <a:spcAft>
                <a:spcPts val="451"/>
              </a:spcAft>
              <a:buClrTx/>
              <a:buSzTx/>
              <a:buFontTx/>
              <a:buNone/>
              <a:tabLst/>
              <a:defRPr sz="1200" b="0" i="0">
                <a:solidFill>
                  <a:schemeClr val="tx1"/>
                </a:solidFill>
              </a:defRPr>
            </a:lvl1pPr>
            <a:lvl2pPr marL="457087" indent="0">
              <a:buFontTx/>
              <a:buNone/>
              <a:defRPr sz="1401" b="0" i="0"/>
            </a:lvl2pPr>
            <a:lvl3pPr marL="914173" indent="0">
              <a:buFontTx/>
              <a:buNone/>
              <a:defRPr sz="1401" b="0" i="0"/>
            </a:lvl3pPr>
            <a:lvl4pPr>
              <a:defRPr sz="1601"/>
            </a:lvl4pPr>
            <a:lvl5pPr>
              <a:defRPr sz="1601"/>
            </a:lvl5pPr>
          </a:lstStyle>
          <a:p>
            <a:pPr marL="0" marR="0" lvl="0" indent="0" algn="l" defTabSz="914173" rtl="0" eaLnBrk="1" fontAlgn="auto" latinLnBrk="0" hangingPunct="1">
              <a:lnSpc>
                <a:spcPct val="90000"/>
              </a:lnSpc>
              <a:spcBef>
                <a:spcPts val="1000"/>
              </a:spcBef>
              <a:spcAft>
                <a:spcPts val="0"/>
              </a:spcAft>
              <a:buClrTx/>
              <a:buSzTx/>
              <a:buFontTx/>
              <a:buNone/>
              <a:tabLst/>
              <a:defRPr/>
            </a:pPr>
            <a:r>
              <a:rPr lang="en-US"/>
              <a:t>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 Sed </a:t>
            </a:r>
            <a:r>
              <a:rPr lang="en-US" err="1"/>
              <a:t>posuere</a:t>
            </a:r>
            <a:r>
              <a:rPr lang="en-US"/>
              <a:t> </a:t>
            </a:r>
            <a:r>
              <a:rPr lang="en-US" err="1"/>
              <a:t>consectetur</a:t>
            </a:r>
            <a:r>
              <a:rPr lang="en-US"/>
              <a:t> </a:t>
            </a:r>
            <a:r>
              <a:rPr lang="en-US" err="1"/>
              <a:t>est</a:t>
            </a:r>
            <a:r>
              <a:rPr lang="en-US"/>
              <a:t> at </a:t>
            </a:r>
            <a:r>
              <a:rPr lang="en-US" err="1"/>
              <a:t>lobortis</a:t>
            </a:r>
            <a:r>
              <a:rPr lang="en-US"/>
              <a:t>. </a:t>
            </a:r>
            <a:r>
              <a:rPr lang="en-US" err="1"/>
              <a:t>Donec</a:t>
            </a:r>
            <a:r>
              <a:rPr lang="en-US"/>
              <a:t> </a:t>
            </a:r>
            <a:r>
              <a:rPr lang="en-US" err="1"/>
              <a:t>ullamcorper</a:t>
            </a:r>
            <a:r>
              <a:rPr lang="en-US"/>
              <a:t> </a:t>
            </a:r>
            <a:r>
              <a:rPr lang="en-US" err="1"/>
              <a:t>nulla</a:t>
            </a:r>
            <a:r>
              <a:rPr lang="en-US"/>
              <a:t> non </a:t>
            </a:r>
            <a:r>
              <a:rPr lang="en-US" err="1"/>
              <a:t>metus</a:t>
            </a:r>
            <a:r>
              <a:rPr lang="en-US"/>
              <a:t> </a:t>
            </a:r>
            <a:r>
              <a:rPr lang="en-US" err="1"/>
              <a:t>auctor</a:t>
            </a:r>
            <a:r>
              <a:rPr lang="en-US"/>
              <a:t> </a:t>
            </a:r>
            <a:r>
              <a:rPr lang="en-US" err="1"/>
              <a:t>fringilla</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 </a:t>
            </a:r>
            <a:r>
              <a:rPr lang="en-US" err="1"/>
              <a:t>auctor</a:t>
            </a:r>
            <a:r>
              <a:rPr lang="en-US"/>
              <a:t>. </a:t>
            </a:r>
            <a:r>
              <a:rPr lang="en-US" err="1"/>
              <a:t>Aenean</a:t>
            </a:r>
            <a:r>
              <a:rPr lang="en-US"/>
              <a:t> lacinia </a:t>
            </a:r>
            <a:r>
              <a:rPr lang="en-US" err="1"/>
              <a:t>bibendum</a:t>
            </a:r>
            <a:r>
              <a:rPr lang="en-US"/>
              <a:t> </a:t>
            </a:r>
            <a:r>
              <a:rPr lang="en-US" err="1"/>
              <a:t>nulla</a:t>
            </a:r>
            <a:r>
              <a:rPr lang="en-US"/>
              <a:t> sed </a:t>
            </a:r>
            <a:r>
              <a:rPr lang="en-US" err="1"/>
              <a:t>consectetur</a:t>
            </a:r>
            <a:r>
              <a:rPr lang="en-US"/>
              <a:t>.</a:t>
            </a:r>
          </a:p>
          <a:p>
            <a:pPr lvl="0"/>
            <a:endParaRPr lang="en-US"/>
          </a:p>
        </p:txBody>
      </p:sp>
      <p:sp>
        <p:nvSpPr>
          <p:cNvPr id="22" name="Text Placeholder 2">
            <a:extLst>
              <a:ext uri="{FF2B5EF4-FFF2-40B4-BE49-F238E27FC236}">
                <a16:creationId xmlns:a16="http://schemas.microsoft.com/office/drawing/2014/main" id="{BC10196B-C491-6A47-BFDF-40301F383B0B}"/>
              </a:ext>
            </a:extLst>
          </p:cNvPr>
          <p:cNvSpPr>
            <a:spLocks noGrp="1"/>
          </p:cNvSpPr>
          <p:nvPr>
            <p:ph type="body" sz="quarter" idx="27" hasCustomPrompt="1"/>
          </p:nvPr>
        </p:nvSpPr>
        <p:spPr>
          <a:xfrm>
            <a:off x="6805168" y="3237493"/>
            <a:ext cx="2646447" cy="605466"/>
          </a:xfrm>
        </p:spPr>
        <p:txBody>
          <a:bodyPr vert="horz" lIns="0" tIns="0" rIns="0" bIns="0" rtlCol="0" anchor="t" anchorCtr="0">
            <a:noAutofit/>
          </a:bodyPr>
          <a:lstStyle>
            <a:lvl1pPr marL="0" indent="0">
              <a:buFontTx/>
              <a:buNone/>
              <a:defRPr lang="en-US" sz="2051" b="0" i="0" cap="all" baseline="0" dirty="0">
                <a:solidFill>
                  <a:schemeClr val="accent1"/>
                </a:solidFill>
                <a:latin typeface="Oswald" pitchFamily="2" charset="77"/>
              </a:defRPr>
            </a:lvl1pPr>
          </a:lstStyle>
          <a:p>
            <a:pPr lvl="0">
              <a:lnSpc>
                <a:spcPct val="80000"/>
              </a:lnSpc>
              <a:spcBef>
                <a:spcPts val="0"/>
              </a:spcBef>
            </a:pPr>
            <a:r>
              <a:rPr lang="en-US"/>
              <a:t>ONE OR TWO LINES for Stat description</a:t>
            </a:r>
          </a:p>
        </p:txBody>
      </p:sp>
      <p:sp>
        <p:nvSpPr>
          <p:cNvPr id="23" name="Text Placeholder 4">
            <a:extLst>
              <a:ext uri="{FF2B5EF4-FFF2-40B4-BE49-F238E27FC236}">
                <a16:creationId xmlns:a16="http://schemas.microsoft.com/office/drawing/2014/main" id="{8A53698E-11BB-E840-9D43-5228B4A69031}"/>
              </a:ext>
            </a:extLst>
          </p:cNvPr>
          <p:cNvSpPr>
            <a:spLocks noGrp="1"/>
          </p:cNvSpPr>
          <p:nvPr>
            <p:ph type="body" sz="quarter" idx="28" hasCustomPrompt="1"/>
          </p:nvPr>
        </p:nvSpPr>
        <p:spPr>
          <a:xfrm>
            <a:off x="6704113" y="1164590"/>
            <a:ext cx="4717759" cy="1402991"/>
          </a:xfrm>
        </p:spPr>
        <p:txBody>
          <a:bodyPr/>
          <a:lstStyle>
            <a:lvl1pPr marL="0" indent="0" algn="l">
              <a:buNone/>
              <a:defRPr sz="9600" b="1" i="0">
                <a:solidFill>
                  <a:schemeClr val="tx1"/>
                </a:solidFill>
                <a:latin typeface="Oswald" pitchFamily="2" charset="77"/>
              </a:defRPr>
            </a:lvl1pPr>
          </a:lstStyle>
          <a:p>
            <a:pPr lvl="0"/>
            <a:r>
              <a:rPr lang="en-US"/>
              <a:t>12%</a:t>
            </a:r>
          </a:p>
        </p:txBody>
      </p:sp>
      <p:sp>
        <p:nvSpPr>
          <p:cNvPr id="14" name="Slide Number Placeholder 2">
            <a:extLst>
              <a:ext uri="{FF2B5EF4-FFF2-40B4-BE49-F238E27FC236}">
                <a16:creationId xmlns:a16="http://schemas.microsoft.com/office/drawing/2014/main" id="{13E7C899-6FAF-5F48-80CE-C8050F619B4A}"/>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6" name="Graphic 15">
            <a:extLst>
              <a:ext uri="{FF2B5EF4-FFF2-40B4-BE49-F238E27FC236}">
                <a16:creationId xmlns:a16="http://schemas.microsoft.com/office/drawing/2014/main" id="{784A2142-1E05-E949-B142-084635DE6DA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1879779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esktop Screen_Full">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89955"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3307977"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7868235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sktop and Mobile Screen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4" name="Picture 3">
            <a:extLst>
              <a:ext uri="{FF2B5EF4-FFF2-40B4-BE49-F238E27FC236}">
                <a16:creationId xmlns:a16="http://schemas.microsoft.com/office/drawing/2014/main" id="{FA0E8A02-0312-6D4A-BC84-ECD2C782D89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0359" y="1367113"/>
            <a:ext cx="9333221" cy="5249937"/>
          </a:xfrm>
          <a:prstGeom prst="rect">
            <a:avLst/>
          </a:prstGeom>
        </p:spPr>
      </p:pic>
      <p:sp>
        <p:nvSpPr>
          <p:cNvPr id="14" name="Picture Placeholder 2">
            <a:extLst>
              <a:ext uri="{FF2B5EF4-FFF2-40B4-BE49-F238E27FC236}">
                <a16:creationId xmlns:a16="http://schemas.microsoft.com/office/drawing/2014/main" id="{72FC5F9F-EC0D-EB48-B4C5-AB6595254929}"/>
              </a:ext>
            </a:extLst>
          </p:cNvPr>
          <p:cNvSpPr>
            <a:spLocks noGrp="1" noChangeAspect="1"/>
          </p:cNvSpPr>
          <p:nvPr>
            <p:ph type="pic" idx="1"/>
          </p:nvPr>
        </p:nvSpPr>
        <p:spPr>
          <a:xfrm>
            <a:off x="2698381" y="1842248"/>
            <a:ext cx="5298142" cy="299869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pic>
        <p:nvPicPr>
          <p:cNvPr id="13" name="Picture 12">
            <a:extLst>
              <a:ext uri="{FF2B5EF4-FFF2-40B4-BE49-F238E27FC236}">
                <a16:creationId xmlns:a16="http://schemas.microsoft.com/office/drawing/2014/main" id="{FC66E7B3-49C7-7A40-B79F-FD8AB6F97D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022216" y="3191474"/>
            <a:ext cx="1681877" cy="3298935"/>
          </a:xfrm>
          <a:prstGeom prst="rect">
            <a:avLst/>
          </a:prstGeom>
        </p:spPr>
      </p:pic>
      <p:sp>
        <p:nvSpPr>
          <p:cNvPr id="15" name="Picture Placeholder 2">
            <a:extLst>
              <a:ext uri="{FF2B5EF4-FFF2-40B4-BE49-F238E27FC236}">
                <a16:creationId xmlns:a16="http://schemas.microsoft.com/office/drawing/2014/main" id="{5A3B78BE-89B9-5C40-A6CB-11462EC618AA}"/>
              </a:ext>
            </a:extLst>
          </p:cNvPr>
          <p:cNvSpPr>
            <a:spLocks noGrp="1" noChangeAspect="1"/>
          </p:cNvSpPr>
          <p:nvPr>
            <p:ph type="pic" idx="11"/>
          </p:nvPr>
        </p:nvSpPr>
        <p:spPr>
          <a:xfrm>
            <a:off x="8173078" y="3551577"/>
            <a:ext cx="1369683" cy="2582523"/>
          </a:xfrm>
          <a:solidFill>
            <a:schemeClr val="bg1">
              <a:lumMod val="75000"/>
            </a:schemeClr>
          </a:solidFill>
        </p:spPr>
        <p:txBody>
          <a:bodyPr anchor="t"/>
          <a:lstStyle>
            <a:lvl1pPr marL="0" indent="0" algn="ctr">
              <a:buNone/>
              <a:defRPr sz="18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10182032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Mobile Screen">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1ECFAE3-7E05-0B4A-9CE1-B6F37E6F693F}"/>
              </a:ext>
            </a:extLst>
          </p:cNvPr>
          <p:cNvSpPr>
            <a:spLocks noGrp="1"/>
          </p:cNvSpPr>
          <p:nvPr>
            <p:ph type="sldNum" sz="quarter" idx="10"/>
          </p:nvPr>
        </p:nvSpPr>
        <p:spPr/>
        <p:txBody>
          <a:bodyPr/>
          <a:lstStyle/>
          <a:p>
            <a:fld id="{234755BD-B4AC-9044-BCE4-27904766F8BB}" type="slidenum">
              <a:rPr lang="en-US" smtClean="0"/>
              <a:pPr/>
              <a:t>‹#›</a:t>
            </a:fld>
            <a:endParaRPr lang="en-US"/>
          </a:p>
        </p:txBody>
      </p:sp>
      <p:cxnSp>
        <p:nvCxnSpPr>
          <p:cNvPr id="18" name="Straight Connector 17">
            <a:extLst>
              <a:ext uri="{FF2B5EF4-FFF2-40B4-BE49-F238E27FC236}">
                <a16:creationId xmlns:a16="http://schemas.microsoft.com/office/drawing/2014/main" id="{6A0C93C8-3FB1-E149-9E41-FF81E958DCA7}"/>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6" name="Title Placeholder 17">
            <a:extLst>
              <a:ext uri="{FF2B5EF4-FFF2-40B4-BE49-F238E27FC236}">
                <a16:creationId xmlns:a16="http://schemas.microsoft.com/office/drawing/2014/main" id="{77E56234-C950-2B4F-8793-9AF12F5CBF2F}"/>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10" name="Graphic 9">
            <a:extLst>
              <a:ext uri="{FF2B5EF4-FFF2-40B4-BE49-F238E27FC236}">
                <a16:creationId xmlns:a16="http://schemas.microsoft.com/office/drawing/2014/main" id="{D3C35CE3-2B4B-5F44-8350-6A8140F0ED1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pic>
        <p:nvPicPr>
          <p:cNvPr id="11" name="Picture 10">
            <a:extLst>
              <a:ext uri="{FF2B5EF4-FFF2-40B4-BE49-F238E27FC236}">
                <a16:creationId xmlns:a16="http://schemas.microsoft.com/office/drawing/2014/main" id="{AD121983-BF29-5A4B-9FBC-CD4347AD3F8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945181" y="1259538"/>
            <a:ext cx="2731617" cy="5357957"/>
          </a:xfrm>
          <a:prstGeom prst="rect">
            <a:avLst/>
          </a:prstGeom>
        </p:spPr>
      </p:pic>
      <p:sp>
        <p:nvSpPr>
          <p:cNvPr id="12" name="Picture Placeholder 2">
            <a:extLst>
              <a:ext uri="{FF2B5EF4-FFF2-40B4-BE49-F238E27FC236}">
                <a16:creationId xmlns:a16="http://schemas.microsoft.com/office/drawing/2014/main" id="{0C3EB18B-2D96-6A43-B31B-9FC3B39328B7}"/>
              </a:ext>
            </a:extLst>
          </p:cNvPr>
          <p:cNvSpPr>
            <a:spLocks noGrp="1" noChangeAspect="1"/>
          </p:cNvSpPr>
          <p:nvPr>
            <p:ph type="pic" idx="1"/>
          </p:nvPr>
        </p:nvSpPr>
        <p:spPr>
          <a:xfrm>
            <a:off x="5193390" y="1821340"/>
            <a:ext cx="222674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38036765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Mobile Screen and Text">
    <p:spTree>
      <p:nvGrpSpPr>
        <p:cNvPr id="1" name=""/>
        <p:cNvGrpSpPr/>
        <p:nvPr/>
      </p:nvGrpSpPr>
      <p:grpSpPr>
        <a:xfrm>
          <a:off x="0" y="0"/>
          <a:ext cx="0" cy="0"/>
          <a:chOff x="0" y="0"/>
          <a:chExt cx="0" cy="0"/>
        </a:xfrm>
      </p:grpSpPr>
      <p:pic>
        <p:nvPicPr>
          <p:cNvPr id="4" name="Picture 3" descr="A picture containing monitor, mirror&#10;&#10;Description automatically generated">
            <a:extLst>
              <a:ext uri="{FF2B5EF4-FFF2-40B4-BE49-F238E27FC236}">
                <a16:creationId xmlns:a16="http://schemas.microsoft.com/office/drawing/2014/main" id="{EC163BC8-A8F4-D347-A20E-FC5D0ACD4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16326" y="718635"/>
            <a:ext cx="2731617" cy="5357957"/>
          </a:xfrm>
          <a:prstGeom prst="rect">
            <a:avLst/>
          </a:prstGeom>
        </p:spPr>
      </p:pic>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45" y="258793"/>
            <a:ext cx="1561196" cy="216854"/>
          </a:xfrm>
          <a:prstGeom prst="rect">
            <a:avLst/>
          </a:prstGeom>
        </p:spPr>
      </p:pic>
      <p:sp>
        <p:nvSpPr>
          <p:cNvPr id="16" name="Picture Placeholder 2">
            <a:extLst>
              <a:ext uri="{FF2B5EF4-FFF2-40B4-BE49-F238E27FC236}">
                <a16:creationId xmlns:a16="http://schemas.microsoft.com/office/drawing/2014/main" id="{D94A2464-988D-7242-AB72-943B49F5C68B}"/>
              </a:ext>
            </a:extLst>
          </p:cNvPr>
          <p:cNvSpPr>
            <a:spLocks noGrp="1" noChangeAspect="1"/>
          </p:cNvSpPr>
          <p:nvPr>
            <p:ph type="pic" idx="1"/>
          </p:nvPr>
        </p:nvSpPr>
        <p:spPr>
          <a:xfrm>
            <a:off x="7664535" y="1280437"/>
            <a:ext cx="2224302" cy="4198043"/>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20311144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Mobile Screen and Text">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24AE4EA7-685C-6645-97A0-E3CF612D754E}"/>
              </a:ext>
            </a:extLst>
          </p:cNvPr>
          <p:cNvSpPr>
            <a:spLocks noGrp="1"/>
          </p:cNvSpPr>
          <p:nvPr>
            <p:ph type="body" sz="quarter" idx="20" hasCustomPrompt="1"/>
          </p:nvPr>
        </p:nvSpPr>
        <p:spPr>
          <a:xfrm>
            <a:off x="915052" y="3085688"/>
            <a:ext cx="4639929" cy="2514600"/>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Nulla</a:t>
            </a:r>
            <a:r>
              <a:rPr lang="en-US"/>
              <a:t> vitae </a:t>
            </a:r>
            <a:r>
              <a:rPr lang="en-US" err="1"/>
              <a:t>elit</a:t>
            </a:r>
            <a:r>
              <a:rPr lang="en-US"/>
              <a:t> libero, a pharetra </a:t>
            </a:r>
            <a:r>
              <a:rPr lang="en-US" err="1"/>
              <a:t>augue</a:t>
            </a:r>
            <a:r>
              <a:rPr lang="en-US"/>
              <a:t>. Maecenas </a:t>
            </a:r>
            <a:r>
              <a:rPr lang="en-US" err="1"/>
              <a:t>faucibus</a:t>
            </a:r>
            <a:r>
              <a:rPr lang="en-US"/>
              <a:t> </a:t>
            </a:r>
            <a:r>
              <a:rPr lang="en-US" err="1"/>
              <a:t>mollis</a:t>
            </a:r>
            <a:r>
              <a:rPr lang="en-US"/>
              <a:t> </a:t>
            </a:r>
            <a:r>
              <a:rPr lang="en-US" err="1"/>
              <a:t>interdum</a:t>
            </a:r>
            <a:r>
              <a:rPr lang="en-US"/>
              <a:t>. </a:t>
            </a:r>
            <a:r>
              <a:rPr lang="en-US" err="1"/>
              <a:t>Vivamus</a:t>
            </a:r>
            <a:r>
              <a:rPr lang="en-US"/>
              <a:t> </a:t>
            </a:r>
            <a:r>
              <a:rPr lang="en-US" err="1"/>
              <a:t>sagittis</a:t>
            </a:r>
            <a:r>
              <a:rPr lang="en-US"/>
              <a:t> </a:t>
            </a:r>
            <a:r>
              <a:rPr lang="en-US" err="1"/>
              <a:t>lacus</a:t>
            </a:r>
            <a:r>
              <a:rPr lang="en-US"/>
              <a:t> vel </a:t>
            </a:r>
            <a:r>
              <a:rPr lang="en-US" err="1"/>
              <a:t>augue</a:t>
            </a:r>
            <a:r>
              <a:rPr lang="en-US"/>
              <a:t> </a:t>
            </a:r>
            <a:r>
              <a:rPr lang="en-US" err="1"/>
              <a:t>laoreet</a:t>
            </a:r>
            <a:r>
              <a:rPr lang="en-US"/>
              <a:t> </a:t>
            </a:r>
            <a:r>
              <a:rPr lang="en-US" err="1"/>
              <a:t>rutrum</a:t>
            </a:r>
            <a:r>
              <a:rPr lang="en-US"/>
              <a:t> </a:t>
            </a:r>
            <a:r>
              <a:rPr lang="en-US" err="1"/>
              <a:t>faucibus</a:t>
            </a:r>
            <a:r>
              <a:rPr lang="en-US"/>
              <a:t> dolor</a:t>
            </a:r>
          </a:p>
        </p:txBody>
      </p:sp>
      <p:sp>
        <p:nvSpPr>
          <p:cNvPr id="8" name="Title 1">
            <a:extLst>
              <a:ext uri="{FF2B5EF4-FFF2-40B4-BE49-F238E27FC236}">
                <a16:creationId xmlns:a16="http://schemas.microsoft.com/office/drawing/2014/main" id="{2B90571E-7850-584B-B6CF-FCD4B8350E62}"/>
              </a:ext>
            </a:extLst>
          </p:cNvPr>
          <p:cNvSpPr>
            <a:spLocks noGrp="1"/>
          </p:cNvSpPr>
          <p:nvPr>
            <p:ph type="title" hasCustomPrompt="1"/>
          </p:nvPr>
        </p:nvSpPr>
        <p:spPr>
          <a:xfrm>
            <a:off x="915051" y="772611"/>
            <a:ext cx="4639928" cy="1073884"/>
          </a:xfrm>
          <a:noFill/>
        </p:spPr>
        <p:txBody>
          <a:bodyPr vert="horz" wrap="square" lIns="0" tIns="0" rIns="0" bIns="0" rtlCol="0" anchor="b" anchorCtr="0">
            <a:noAutofit/>
          </a:bodyPr>
          <a:lstStyle>
            <a:lvl1pPr marL="0" indent="0">
              <a:lnSpc>
                <a:spcPct val="80000"/>
              </a:lnSpc>
              <a:spcBef>
                <a:spcPts val="0"/>
              </a:spcBef>
              <a:buFont typeface="Arial" pitchFamily="34" charset="0"/>
              <a:buNone/>
              <a:defRPr lang="en-US" sz="4000" b="1" i="0">
                <a:ea typeface="Roboto" panose="02000000000000000000" pitchFamily="2" charset="0"/>
              </a:defRPr>
            </a:lvl1pPr>
          </a:lstStyle>
          <a:p>
            <a:pPr marL="0" lvl="0" indent="0">
              <a:spcBef>
                <a:spcPts val="0"/>
              </a:spcBef>
              <a:buFont typeface="Arial" pitchFamily="34" charset="0"/>
              <a:buNone/>
            </a:pPr>
            <a:r>
              <a:rPr lang="en-US"/>
              <a:t>Title</a:t>
            </a:r>
          </a:p>
        </p:txBody>
      </p:sp>
      <p:sp>
        <p:nvSpPr>
          <p:cNvPr id="10" name="Text Placeholder 2">
            <a:extLst>
              <a:ext uri="{FF2B5EF4-FFF2-40B4-BE49-F238E27FC236}">
                <a16:creationId xmlns:a16="http://schemas.microsoft.com/office/drawing/2014/main" id="{FB2C18DB-E0C0-9E40-9ED6-7F7B439936B7}"/>
              </a:ext>
            </a:extLst>
          </p:cNvPr>
          <p:cNvSpPr>
            <a:spLocks noGrp="1"/>
          </p:cNvSpPr>
          <p:nvPr>
            <p:ph type="body" sz="quarter" idx="21" hasCustomPrompt="1"/>
          </p:nvPr>
        </p:nvSpPr>
        <p:spPr>
          <a:xfrm>
            <a:off x="915052" y="1983768"/>
            <a:ext cx="4639929" cy="403688"/>
          </a:xfrm>
        </p:spPr>
        <p:txBody>
          <a:bodyPr lIns="0" anchor="ctr">
            <a:normAutofit/>
          </a:bodyPr>
          <a:lstStyle>
            <a:lvl1pPr marL="0" indent="0">
              <a:buFontTx/>
              <a:buNone/>
              <a:defRPr sz="1800" b="0" i="1">
                <a:solidFill>
                  <a:schemeClr val="tx2">
                    <a:alpha val="90000"/>
                  </a:schemeClr>
                </a:solidFill>
                <a:latin typeface="Cambria" panose="02040503050406030204" pitchFamily="18" charset="0"/>
              </a:defRPr>
            </a:lvl1pPr>
            <a:lvl2pPr>
              <a:defRPr sz="1436"/>
            </a:lvl2pPr>
            <a:lvl3pPr>
              <a:defRPr sz="1436"/>
            </a:lvl3pPr>
            <a:lvl4pPr>
              <a:defRPr sz="1436"/>
            </a:lvl4pPr>
            <a:lvl5pPr>
              <a:defRPr sz="1436"/>
            </a:lvl5pPr>
          </a:lstStyle>
          <a:p>
            <a:pPr lvl="0"/>
            <a:r>
              <a:rPr lang="en-US"/>
              <a:t>Lead sentence if needed 18pt font</a:t>
            </a:r>
          </a:p>
        </p:txBody>
      </p:sp>
      <p:cxnSp>
        <p:nvCxnSpPr>
          <p:cNvPr id="9" name="Straight Connector 8">
            <a:extLst>
              <a:ext uri="{FF2B5EF4-FFF2-40B4-BE49-F238E27FC236}">
                <a16:creationId xmlns:a16="http://schemas.microsoft.com/office/drawing/2014/main" id="{668D61E5-47C1-B343-8076-B0A6684DB5A9}"/>
              </a:ext>
            </a:extLst>
          </p:cNvPr>
          <p:cNvCxnSpPr>
            <a:cxnSpLocks/>
          </p:cNvCxnSpPr>
          <p:nvPr userDrawn="1"/>
        </p:nvCxnSpPr>
        <p:spPr>
          <a:xfrm>
            <a:off x="915051" y="2715970"/>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pic>
        <p:nvPicPr>
          <p:cNvPr id="14" name="Graphic 13">
            <a:extLst>
              <a:ext uri="{FF2B5EF4-FFF2-40B4-BE49-F238E27FC236}">
                <a16:creationId xmlns:a16="http://schemas.microsoft.com/office/drawing/2014/main" id="{C3A194C3-B354-884A-90F8-471BB413B6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
        <p:nvSpPr>
          <p:cNvPr id="30" name="Slide Number Placeholder 2">
            <a:extLst>
              <a:ext uri="{FF2B5EF4-FFF2-40B4-BE49-F238E27FC236}">
                <a16:creationId xmlns:a16="http://schemas.microsoft.com/office/drawing/2014/main" id="{6162D243-1C30-5643-AA7C-999D8B33FA16}"/>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pic>
        <p:nvPicPr>
          <p:cNvPr id="11" name="Picture 10">
            <a:extLst>
              <a:ext uri="{FF2B5EF4-FFF2-40B4-BE49-F238E27FC236}">
                <a16:creationId xmlns:a16="http://schemas.microsoft.com/office/drawing/2014/main" id="{6553320F-B869-314E-8B21-5E90267A8D6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373753" y="1135759"/>
            <a:ext cx="8756714" cy="4925652"/>
          </a:xfrm>
          <a:prstGeom prst="rect">
            <a:avLst/>
          </a:prstGeom>
        </p:spPr>
      </p:pic>
      <p:sp>
        <p:nvSpPr>
          <p:cNvPr id="12" name="Picture Placeholder 2">
            <a:extLst>
              <a:ext uri="{FF2B5EF4-FFF2-40B4-BE49-F238E27FC236}">
                <a16:creationId xmlns:a16="http://schemas.microsoft.com/office/drawing/2014/main" id="{DED2555A-F6CB-0743-9F03-1E0DCE4D1E10}"/>
              </a:ext>
            </a:extLst>
          </p:cNvPr>
          <p:cNvSpPr>
            <a:spLocks noGrp="1" noChangeAspect="1"/>
          </p:cNvSpPr>
          <p:nvPr>
            <p:ph type="pic" idx="1"/>
          </p:nvPr>
        </p:nvSpPr>
        <p:spPr>
          <a:xfrm>
            <a:off x="6248828" y="1582615"/>
            <a:ext cx="4980547" cy="2795954"/>
          </a:xfrm>
          <a:solidFill>
            <a:schemeClr val="bg1">
              <a:lumMod val="75000"/>
            </a:schemeClr>
          </a:solidFill>
        </p:spPr>
        <p:txBody>
          <a:bodyPr anchor="t"/>
          <a:lstStyle>
            <a:lvl1pPr marL="0" indent="0" algn="ctr">
              <a:buNone/>
              <a:defRPr sz="3200">
                <a:solidFill>
                  <a:schemeClr val="bg1">
                    <a:lumMod val="85000"/>
                    <a:lumOff val="15000"/>
                  </a:schemeClr>
                </a:solidFill>
              </a:defRPr>
            </a:lvl1pPr>
            <a:lvl2pPr marL="457099" indent="0">
              <a:buNone/>
              <a:defRPr sz="2799"/>
            </a:lvl2pPr>
            <a:lvl3pPr marL="914196" indent="0">
              <a:buNone/>
              <a:defRPr sz="2400"/>
            </a:lvl3pPr>
            <a:lvl4pPr marL="1371294" indent="0">
              <a:buNone/>
              <a:defRPr sz="2000"/>
            </a:lvl4pPr>
            <a:lvl5pPr marL="1828393" indent="0">
              <a:buNone/>
              <a:defRPr sz="2000"/>
            </a:lvl5pPr>
            <a:lvl6pPr marL="2285490" indent="0">
              <a:buNone/>
              <a:defRPr sz="2000"/>
            </a:lvl6pPr>
            <a:lvl7pPr marL="2742587" indent="0">
              <a:buNone/>
              <a:defRPr sz="2000"/>
            </a:lvl7pPr>
            <a:lvl8pPr marL="3199687" indent="0">
              <a:buNone/>
              <a:defRPr sz="2000"/>
            </a:lvl8pPr>
            <a:lvl9pPr marL="3656783" indent="0">
              <a:buNone/>
              <a:defRPr sz="2000"/>
            </a:lvl9pPr>
          </a:lstStyle>
          <a:p>
            <a:r>
              <a:rPr lang="en-US"/>
              <a:t>Click icon to add picture</a:t>
            </a:r>
          </a:p>
        </p:txBody>
      </p:sp>
    </p:spTree>
    <p:extLst>
      <p:ext uri="{BB962C8B-B14F-4D97-AF65-F5344CB8AC3E}">
        <p14:creationId xmlns:p14="http://schemas.microsoft.com/office/powerpoint/2010/main" val="4000270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6 Cards Slid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F7055E9-8404-42FC-A1A5-9B014C717E7B}"/>
              </a:ext>
            </a:extLst>
          </p:cNvPr>
          <p:cNvSpPr/>
          <p:nvPr userDrawn="1"/>
        </p:nvSpPr>
        <p:spPr>
          <a:xfrm>
            <a:off x="6094943" y="0"/>
            <a:ext cx="3047999"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4" name="Rectangle 13">
            <a:extLst>
              <a:ext uri="{FF2B5EF4-FFF2-40B4-BE49-F238E27FC236}">
                <a16:creationId xmlns:a16="http://schemas.microsoft.com/office/drawing/2014/main" id="{24A9F13D-35D6-4879-BA50-7F74B3257597}"/>
              </a:ext>
            </a:extLst>
          </p:cNvPr>
          <p:cNvSpPr/>
          <p:nvPr userDrawn="1"/>
        </p:nvSpPr>
        <p:spPr>
          <a:xfrm>
            <a:off x="2" y="0"/>
            <a:ext cx="6095999"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9" name="Picture Placeholder 6">
            <a:extLst>
              <a:ext uri="{FF2B5EF4-FFF2-40B4-BE49-F238E27FC236}">
                <a16:creationId xmlns:a16="http://schemas.microsoft.com/office/drawing/2014/main" id="{D3471893-9E34-4B9F-BDD6-09E95B5D7FA1}"/>
              </a:ext>
            </a:extLst>
          </p:cNvPr>
          <p:cNvSpPr>
            <a:spLocks noGrp="1"/>
          </p:cNvSpPr>
          <p:nvPr>
            <p:ph type="pic" sz="quarter" idx="23" hasCustomPrompt="1"/>
          </p:nvPr>
        </p:nvSpPr>
        <p:spPr>
          <a:xfrm>
            <a:off x="9142941" y="0"/>
            <a:ext cx="3049060"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8" name="Rectangle 7">
            <a:extLst>
              <a:ext uri="{FF2B5EF4-FFF2-40B4-BE49-F238E27FC236}">
                <a16:creationId xmlns:a16="http://schemas.microsoft.com/office/drawing/2014/main" id="{0242F225-2828-4D1B-9136-21D1BCC6A2D7}"/>
              </a:ext>
            </a:extLst>
          </p:cNvPr>
          <p:cNvSpPr/>
          <p:nvPr userDrawn="1"/>
        </p:nvSpPr>
        <p:spPr>
          <a:xfrm>
            <a:off x="3048001" y="3429000"/>
            <a:ext cx="3047999" cy="3429000"/>
          </a:xfrm>
          <a:prstGeom prst="rect">
            <a:avLst/>
          </a:prstGeom>
          <a:solidFill>
            <a:srgbClr val="113C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Picture Placeholder 6">
            <a:extLst>
              <a:ext uri="{FF2B5EF4-FFF2-40B4-BE49-F238E27FC236}">
                <a16:creationId xmlns:a16="http://schemas.microsoft.com/office/drawing/2014/main" id="{566B3302-79C9-47DD-926E-80E1C84AEE88}"/>
              </a:ext>
            </a:extLst>
          </p:cNvPr>
          <p:cNvSpPr>
            <a:spLocks noGrp="1"/>
          </p:cNvSpPr>
          <p:nvPr>
            <p:ph type="pic" sz="quarter" idx="12" hasCustomPrompt="1"/>
          </p:nvPr>
        </p:nvSpPr>
        <p:spPr>
          <a:xfrm>
            <a:off x="6096000" y="3429000"/>
            <a:ext cx="3046941"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2" name="Picture Placeholder 6">
            <a:extLst>
              <a:ext uri="{FF2B5EF4-FFF2-40B4-BE49-F238E27FC236}">
                <a16:creationId xmlns:a16="http://schemas.microsoft.com/office/drawing/2014/main" id="{63FC71F7-D512-4D99-888E-4EC31D291D65}"/>
              </a:ext>
            </a:extLst>
          </p:cNvPr>
          <p:cNvSpPr>
            <a:spLocks noGrp="1"/>
          </p:cNvSpPr>
          <p:nvPr>
            <p:ph type="pic" sz="quarter" idx="18" hasCustomPrompt="1"/>
          </p:nvPr>
        </p:nvSpPr>
        <p:spPr>
          <a:xfrm>
            <a:off x="2" y="3429000"/>
            <a:ext cx="3046943" cy="3429000"/>
          </a:xfrm>
          <a:prstGeom prst="rect">
            <a:avLst/>
          </a:prstGeom>
          <a:solidFill>
            <a:schemeClr val="bg1">
              <a:lumMod val="95000"/>
            </a:schemeClr>
          </a:solidFill>
        </p:spPr>
        <p:txBody>
          <a:bodyPr lIns="108000" tIns="108000" rIns="0"/>
          <a:lstStyle>
            <a:lvl1pPr marL="0" indent="0">
              <a:buNone/>
              <a:defRPr/>
            </a:lvl1pPr>
          </a:lstStyle>
          <a:p>
            <a:r>
              <a:rPr lang="en-AU"/>
              <a:t>Insert picture here</a:t>
            </a:r>
          </a:p>
        </p:txBody>
      </p:sp>
      <p:sp>
        <p:nvSpPr>
          <p:cNvPr id="17" name="Rectangle 16">
            <a:extLst>
              <a:ext uri="{FF2B5EF4-FFF2-40B4-BE49-F238E27FC236}">
                <a16:creationId xmlns:a16="http://schemas.microsoft.com/office/drawing/2014/main" id="{B0576037-E950-4C59-A474-3775715A540C}"/>
              </a:ext>
            </a:extLst>
          </p:cNvPr>
          <p:cNvSpPr/>
          <p:nvPr userDrawn="1"/>
        </p:nvSpPr>
        <p:spPr>
          <a:xfrm>
            <a:off x="9142940" y="3429000"/>
            <a:ext cx="3051179"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26" name="Text Placeholder 41">
            <a:extLst>
              <a:ext uri="{FF2B5EF4-FFF2-40B4-BE49-F238E27FC236}">
                <a16:creationId xmlns:a16="http://schemas.microsoft.com/office/drawing/2014/main" id="{18F6428D-9F53-4F8B-9610-CBDB54298D1A}"/>
              </a:ext>
            </a:extLst>
          </p:cNvPr>
          <p:cNvSpPr>
            <a:spLocks noGrp="1"/>
          </p:cNvSpPr>
          <p:nvPr>
            <p:ph type="body" sz="quarter" idx="19" hasCustomPrompt="1"/>
          </p:nvPr>
        </p:nvSpPr>
        <p:spPr>
          <a:xfrm>
            <a:off x="6391386" y="652465"/>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cxnSp>
        <p:nvCxnSpPr>
          <p:cNvPr id="16" name="Straight Connector 15">
            <a:extLst>
              <a:ext uri="{FF2B5EF4-FFF2-40B4-BE49-F238E27FC236}">
                <a16:creationId xmlns:a16="http://schemas.microsoft.com/office/drawing/2014/main" id="{A80679EE-4436-DE4C-B005-926D48917C23}"/>
              </a:ext>
            </a:extLst>
          </p:cNvPr>
          <p:cNvCxnSpPr>
            <a:cxnSpLocks/>
          </p:cNvCxnSpPr>
          <p:nvPr userDrawn="1"/>
        </p:nvCxnSpPr>
        <p:spPr>
          <a:xfrm>
            <a:off x="705326" y="1427267"/>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22" name="Title Placeholder 17">
            <a:extLst>
              <a:ext uri="{FF2B5EF4-FFF2-40B4-BE49-F238E27FC236}">
                <a16:creationId xmlns:a16="http://schemas.microsoft.com/office/drawing/2014/main" id="{83C6662A-3F02-684B-98A8-A552D610B4DF}"/>
              </a:ext>
            </a:extLst>
          </p:cNvPr>
          <p:cNvSpPr>
            <a:spLocks noGrp="1"/>
          </p:cNvSpPr>
          <p:nvPr>
            <p:ph type="title" hasCustomPrompt="1"/>
          </p:nvPr>
        </p:nvSpPr>
        <p:spPr>
          <a:xfrm>
            <a:off x="737410" y="517235"/>
            <a:ext cx="4620126"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title</a:t>
            </a:r>
          </a:p>
        </p:txBody>
      </p:sp>
      <p:sp>
        <p:nvSpPr>
          <p:cNvPr id="27" name="Text Placeholder 2">
            <a:extLst>
              <a:ext uri="{FF2B5EF4-FFF2-40B4-BE49-F238E27FC236}">
                <a16:creationId xmlns:a16="http://schemas.microsoft.com/office/drawing/2014/main" id="{8C4B592C-D781-D744-84AC-4EAF0AB63E0E}"/>
              </a:ext>
            </a:extLst>
          </p:cNvPr>
          <p:cNvSpPr>
            <a:spLocks noGrp="1"/>
          </p:cNvSpPr>
          <p:nvPr>
            <p:ph type="body" sz="quarter" idx="20" hasCustomPrompt="1"/>
          </p:nvPr>
        </p:nvSpPr>
        <p:spPr>
          <a:xfrm>
            <a:off x="737409" y="1910041"/>
            <a:ext cx="4620126" cy="848242"/>
          </a:xfrm>
        </p:spPr>
        <p:txBody>
          <a:bodyPr>
            <a:noAutofit/>
          </a:bodyPr>
          <a:lstStyle>
            <a:lvl1pPr marL="0" indent="0">
              <a:lnSpc>
                <a:spcPct val="150000"/>
              </a:lnSpc>
              <a:buFontTx/>
              <a:buNone/>
              <a:defRPr sz="1200" b="0" i="0">
                <a:solidFill>
                  <a:schemeClr val="tx1">
                    <a:alpha val="90000"/>
                  </a:schemeClr>
                </a:solidFill>
              </a:defRPr>
            </a:lvl1pPr>
            <a:lvl2pPr>
              <a:defRPr sz="1436"/>
            </a:lvl2pPr>
            <a:lvl3pPr>
              <a:defRPr sz="1436"/>
            </a:lvl3pPr>
            <a:lvl4pPr>
              <a:defRPr sz="1436"/>
            </a:lvl4pPr>
            <a:lvl5pPr>
              <a:defRPr sz="1436"/>
            </a:lvl5pPr>
          </a:lstStyle>
          <a:p>
            <a:pPr lvl="0"/>
            <a:r>
              <a:rPr lang="en-US" err="1"/>
              <a:t>Donec</a:t>
            </a:r>
            <a:r>
              <a:rPr lang="en-US"/>
              <a:t> id </a:t>
            </a:r>
            <a:r>
              <a:rPr lang="en-US" err="1"/>
              <a:t>elit</a:t>
            </a:r>
            <a:r>
              <a:rPr lang="en-US"/>
              <a:t> non mi porta gravida at </a:t>
            </a:r>
            <a:r>
              <a:rPr lang="en-US" err="1"/>
              <a:t>eget</a:t>
            </a:r>
            <a:r>
              <a:rPr lang="en-US"/>
              <a:t> </a:t>
            </a:r>
            <a:r>
              <a:rPr lang="en-US" err="1"/>
              <a:t>metus</a:t>
            </a:r>
            <a:r>
              <a:rPr lang="en-US"/>
              <a:t>. Maecenas sed diam </a:t>
            </a:r>
            <a:r>
              <a:rPr lang="en-US" err="1"/>
              <a:t>eget</a:t>
            </a:r>
            <a:r>
              <a:rPr lang="en-US"/>
              <a:t> </a:t>
            </a:r>
            <a:r>
              <a:rPr lang="en-US" err="1"/>
              <a:t>risus</a:t>
            </a:r>
            <a:r>
              <a:rPr lang="en-US"/>
              <a:t> </a:t>
            </a:r>
            <a:r>
              <a:rPr lang="en-US" err="1"/>
              <a:t>varius</a:t>
            </a:r>
            <a:r>
              <a:rPr lang="en-US"/>
              <a:t> </a:t>
            </a:r>
            <a:r>
              <a:rPr lang="en-US" err="1"/>
              <a:t>blandit</a:t>
            </a:r>
            <a:r>
              <a:rPr lang="en-US"/>
              <a:t> sit </a:t>
            </a:r>
            <a:r>
              <a:rPr lang="en-US" err="1"/>
              <a:t>amet</a:t>
            </a:r>
            <a:r>
              <a:rPr lang="en-US"/>
              <a:t> non magna. Sed </a:t>
            </a:r>
            <a:r>
              <a:rPr lang="en-US" err="1"/>
              <a:t>posuere</a:t>
            </a:r>
            <a:r>
              <a:rPr lang="en-US"/>
              <a:t> </a:t>
            </a:r>
            <a:r>
              <a:rPr lang="en-US" err="1"/>
              <a:t>consectetur</a:t>
            </a:r>
            <a:r>
              <a:rPr lang="en-US"/>
              <a:t> </a:t>
            </a:r>
            <a:r>
              <a:rPr lang="en-US" err="1"/>
              <a:t>est</a:t>
            </a:r>
            <a:r>
              <a:rPr lang="en-US"/>
              <a:t> at </a:t>
            </a:r>
            <a:r>
              <a:rPr lang="en-US" err="1"/>
              <a:t>lobortis</a:t>
            </a:r>
            <a:r>
              <a:rPr lang="en-US"/>
              <a:t>. </a:t>
            </a:r>
          </a:p>
        </p:txBody>
      </p:sp>
      <p:sp>
        <p:nvSpPr>
          <p:cNvPr id="28" name="Text Placeholder 41">
            <a:extLst>
              <a:ext uri="{FF2B5EF4-FFF2-40B4-BE49-F238E27FC236}">
                <a16:creationId xmlns:a16="http://schemas.microsoft.com/office/drawing/2014/main" id="{23AD23BA-B9BF-C441-8161-2A9EF58DDE3C}"/>
              </a:ext>
            </a:extLst>
          </p:cNvPr>
          <p:cNvSpPr>
            <a:spLocks noGrp="1"/>
          </p:cNvSpPr>
          <p:nvPr>
            <p:ph type="body" sz="quarter" idx="24" hasCustomPrompt="1"/>
          </p:nvPr>
        </p:nvSpPr>
        <p:spPr>
          <a:xfrm>
            <a:off x="3443024" y="4086544"/>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sp>
        <p:nvSpPr>
          <p:cNvPr id="29" name="Text Placeholder 41">
            <a:extLst>
              <a:ext uri="{FF2B5EF4-FFF2-40B4-BE49-F238E27FC236}">
                <a16:creationId xmlns:a16="http://schemas.microsoft.com/office/drawing/2014/main" id="{0CE2227C-4844-4548-ABA9-546F322F64A9}"/>
              </a:ext>
            </a:extLst>
          </p:cNvPr>
          <p:cNvSpPr>
            <a:spLocks noGrp="1"/>
          </p:cNvSpPr>
          <p:nvPr>
            <p:ph type="body" sz="quarter" idx="25" hasCustomPrompt="1"/>
          </p:nvPr>
        </p:nvSpPr>
        <p:spPr>
          <a:xfrm>
            <a:off x="9537966" y="4086543"/>
            <a:ext cx="2257951" cy="1984057"/>
          </a:xfrm>
        </p:spPr>
        <p:txBody>
          <a:bodyPr>
            <a:noAutofit/>
          </a:bodyPr>
          <a:lstStyle>
            <a:lvl1pPr marL="0" indent="0">
              <a:lnSpc>
                <a:spcPct val="110000"/>
              </a:lnSpc>
              <a:spcAft>
                <a:spcPts val="2600"/>
              </a:spcAft>
              <a:buNone/>
              <a:defRPr sz="2050" b="0" cap="all" baseline="0">
                <a:solidFill>
                  <a:schemeClr val="bg1"/>
                </a:solidFill>
                <a:latin typeface="Oswald" pitchFamily="2" charset="77"/>
              </a:defRPr>
            </a:lvl1pPr>
            <a:lvl2pPr marL="457086" indent="0">
              <a:lnSpc>
                <a:spcPct val="110000"/>
              </a:lnSpc>
              <a:spcAft>
                <a:spcPts val="2600"/>
              </a:spcAft>
              <a:buNone/>
              <a:defRPr sz="1100">
                <a:solidFill>
                  <a:schemeClr val="bg1"/>
                </a:solidFill>
              </a:defRPr>
            </a:lvl2pPr>
          </a:lstStyle>
          <a:p>
            <a:pPr lvl="0"/>
            <a:r>
              <a:rPr lang="en-US"/>
              <a:t>Edit Master text styles</a:t>
            </a:r>
          </a:p>
        </p:txBody>
      </p:sp>
      <p:pic>
        <p:nvPicPr>
          <p:cNvPr id="30" name="Graphic 29">
            <a:extLst>
              <a:ext uri="{FF2B5EF4-FFF2-40B4-BE49-F238E27FC236}">
                <a16:creationId xmlns:a16="http://schemas.microsoft.com/office/drawing/2014/main" id="{59D2CAEF-45A5-5F43-83E9-D0622CCAFB7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31" name="Slide Number Placeholder 2">
            <a:extLst>
              <a:ext uri="{FF2B5EF4-FFF2-40B4-BE49-F238E27FC236}">
                <a16:creationId xmlns:a16="http://schemas.microsoft.com/office/drawing/2014/main" id="{CC745943-EB8B-EE49-A1FA-CC67D0350799}"/>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146344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ull Page Phot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10D5C4-E678-CF44-ADB8-F2AC9EADD8BF}"/>
              </a:ext>
              <a:ext uri="{C183D7F6-B498-43B3-948B-1728B52AA6E4}">
                <adec:decorative xmlns:adec="http://schemas.microsoft.com/office/drawing/2017/decorative" val="0"/>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l="2" r="-1" b="15625"/>
          <a:stretch/>
        </p:blipFill>
        <p:spPr>
          <a:xfrm>
            <a:off x="0" y="0"/>
            <a:ext cx="12192000" cy="6858000"/>
          </a:xfrm>
          <a:prstGeom prst="rect">
            <a:avLst/>
          </a:prstGeom>
        </p:spPr>
      </p:pic>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lvl1pPr>
              <a:defRPr>
                <a:solidFill>
                  <a:schemeClr val="bg1"/>
                </a:solidFill>
              </a:defRPr>
            </a:lvl1pPr>
          </a:lstStyle>
          <a:p>
            <a:fld id="{234755BD-B4AC-9044-BCE4-27904766F8BB}" type="slidenum">
              <a:rPr lang="en-US" smtClean="0"/>
              <a:pPr/>
              <a:t>‹#›</a:t>
            </a:fld>
            <a:endParaRPr lang="en-US"/>
          </a:p>
        </p:txBody>
      </p:sp>
      <p:sp>
        <p:nvSpPr>
          <p:cNvPr id="7" name="Text Placeholder 4">
            <a:extLst>
              <a:ext uri="{FF2B5EF4-FFF2-40B4-BE49-F238E27FC236}">
                <a16:creationId xmlns:a16="http://schemas.microsoft.com/office/drawing/2014/main" id="{9F91FAD6-F79D-7A4B-855F-228F32ECFBA5}"/>
              </a:ext>
            </a:extLst>
          </p:cNvPr>
          <p:cNvSpPr>
            <a:spLocks noGrp="1"/>
          </p:cNvSpPr>
          <p:nvPr>
            <p:ph type="body" sz="quarter" idx="25" hasCustomPrompt="1"/>
          </p:nvPr>
        </p:nvSpPr>
        <p:spPr>
          <a:xfrm>
            <a:off x="748586" y="5082032"/>
            <a:ext cx="6407588" cy="1272208"/>
          </a:xfrm>
        </p:spPr>
        <p:txBody>
          <a:bodyPr/>
          <a:lstStyle>
            <a:lvl1pPr marL="0" indent="0" algn="l">
              <a:buNone/>
              <a:defRPr sz="6000" b="1" i="0">
                <a:solidFill>
                  <a:schemeClr val="bg1"/>
                </a:solidFill>
                <a:latin typeface="Oswald" pitchFamily="2" charset="77"/>
              </a:defRPr>
            </a:lvl1pPr>
          </a:lstStyle>
          <a:p>
            <a:pPr lvl="0"/>
            <a:r>
              <a:rPr lang="en-US"/>
              <a:t>Insert text here</a:t>
            </a:r>
          </a:p>
        </p:txBody>
      </p:sp>
    </p:spTree>
    <p:extLst>
      <p:ext uri="{BB962C8B-B14F-4D97-AF65-F5344CB8AC3E}">
        <p14:creationId xmlns:p14="http://schemas.microsoft.com/office/powerpoint/2010/main" val="16686341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act Info 1">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2652481" y="2738783"/>
            <a:ext cx="1630761" cy="1612406"/>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4825534" y="2391120"/>
            <a:ext cx="4878034" cy="798177"/>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3068795" y="3033593"/>
            <a:ext cx="800100" cy="91440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4825534" y="3792797"/>
            <a:ext cx="4878034"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4825534" y="3251516"/>
            <a:ext cx="4878034" cy="394981"/>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087556"/>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4944704"/>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26" name="Slide Number Placeholder 2">
            <a:extLst>
              <a:ext uri="{FF2B5EF4-FFF2-40B4-BE49-F238E27FC236}">
                <a16:creationId xmlns:a16="http://schemas.microsoft.com/office/drawing/2014/main" id="{F856A29B-4189-CE46-91C3-538C787CF21B}"/>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10170605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wo Columns with Photo - Whit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028C5A-08E7-BC42-BC24-7B607EC484CD}"/>
              </a:ext>
            </a:extLst>
          </p:cNvPr>
          <p:cNvSpPr>
            <a:spLocks noGrp="1"/>
          </p:cNvSpPr>
          <p:nvPr>
            <p:ph type="sldNum" sz="quarter" idx="10"/>
          </p:nvPr>
        </p:nvSpPr>
        <p:spPr/>
        <p:txBody>
          <a:bodyPr/>
          <a:lstStyle/>
          <a:p>
            <a:fld id="{234755BD-B4AC-9044-BCE4-27904766F8BB}" type="slidenum">
              <a:rPr lang="en-US" smtClean="0"/>
              <a:pPr/>
              <a:t>‹#›</a:t>
            </a:fld>
            <a:endParaRPr lang="en-US"/>
          </a:p>
        </p:txBody>
      </p:sp>
      <p:sp>
        <p:nvSpPr>
          <p:cNvPr id="5" name="Picture Placeholder 2">
            <a:extLst>
              <a:ext uri="{FF2B5EF4-FFF2-40B4-BE49-F238E27FC236}">
                <a16:creationId xmlns:a16="http://schemas.microsoft.com/office/drawing/2014/main" id="{0BDE5F3D-CEC7-574F-8B1A-72CDC410BE62}"/>
              </a:ext>
            </a:extLst>
          </p:cNvPr>
          <p:cNvSpPr>
            <a:spLocks noGrp="1" noChangeAspect="1"/>
          </p:cNvSpPr>
          <p:nvPr>
            <p:ph type="pic" idx="1"/>
          </p:nvPr>
        </p:nvSpPr>
        <p:spPr>
          <a:xfrm>
            <a:off x="4" y="0"/>
            <a:ext cx="3458849" cy="6858000"/>
          </a:xfrm>
          <a:solidFill>
            <a:schemeClr val="bg1">
              <a:lumMod val="75000"/>
            </a:schemeClr>
          </a:solidFill>
        </p:spPr>
        <p:txBody>
          <a:bodyPr anchor="t"/>
          <a:lstStyle>
            <a:lvl1pPr marL="0" indent="0" algn="l">
              <a:buNone/>
              <a:defRPr sz="2400">
                <a:solidFill>
                  <a:schemeClr val="bg1">
                    <a:lumMod val="85000"/>
                    <a:lumOff val="15000"/>
                  </a:schemeClr>
                </a:solidFill>
              </a:defRPr>
            </a:lvl1pPr>
            <a:lvl2pPr marL="342815" indent="0">
              <a:buNone/>
              <a:defRPr sz="2099"/>
            </a:lvl2pPr>
            <a:lvl3pPr marL="685630" indent="0">
              <a:buNone/>
              <a:defRPr sz="1800"/>
            </a:lvl3pPr>
            <a:lvl4pPr marL="1028445" indent="0">
              <a:buNone/>
              <a:defRPr sz="1500"/>
            </a:lvl4pPr>
            <a:lvl5pPr marL="1371260" indent="0">
              <a:buNone/>
              <a:defRPr sz="1500"/>
            </a:lvl5pPr>
            <a:lvl6pPr marL="1714076" indent="0">
              <a:buNone/>
              <a:defRPr sz="1500"/>
            </a:lvl6pPr>
            <a:lvl7pPr marL="2056889" indent="0">
              <a:buNone/>
              <a:defRPr sz="1500"/>
            </a:lvl7pPr>
            <a:lvl8pPr marL="2399705" indent="0">
              <a:buNone/>
              <a:defRPr sz="1500"/>
            </a:lvl8pPr>
            <a:lvl9pPr marL="2742518" indent="0">
              <a:buNone/>
              <a:defRPr sz="1500"/>
            </a:lvl9pPr>
          </a:lstStyle>
          <a:p>
            <a:r>
              <a:rPr lang="en-US"/>
              <a:t>Click icon to add picture</a:t>
            </a:r>
          </a:p>
        </p:txBody>
      </p:sp>
      <p:sp>
        <p:nvSpPr>
          <p:cNvPr id="7" name="Text Placeholder 2">
            <a:extLst>
              <a:ext uri="{FF2B5EF4-FFF2-40B4-BE49-F238E27FC236}">
                <a16:creationId xmlns:a16="http://schemas.microsoft.com/office/drawing/2014/main" id="{D8C6D2D4-8D7D-244C-AF2D-34CB46657419}"/>
              </a:ext>
            </a:extLst>
          </p:cNvPr>
          <p:cNvSpPr>
            <a:spLocks noGrp="1"/>
          </p:cNvSpPr>
          <p:nvPr>
            <p:ph type="body" sz="quarter" idx="21" hasCustomPrompt="1"/>
          </p:nvPr>
        </p:nvSpPr>
        <p:spPr>
          <a:xfrm>
            <a:off x="3939605" y="2037562"/>
            <a:ext cx="7337344" cy="365127"/>
          </a:xfrm>
        </p:spPr>
        <p:txBody>
          <a:bodyPr lIns="0">
            <a:normAutofit/>
          </a:bodyPr>
          <a:lstStyle>
            <a:lvl1pPr marL="0" indent="0">
              <a:buFontTx/>
              <a:buNone/>
              <a:defRPr sz="1351" b="0" i="1">
                <a:solidFill>
                  <a:schemeClr val="tx2">
                    <a:alpha val="90000"/>
                  </a:schemeClr>
                </a:solidFill>
                <a:latin typeface="Cambria" panose="02040503050406030204" pitchFamily="18" charset="0"/>
              </a:defRPr>
            </a:lvl1pPr>
            <a:lvl2pPr>
              <a:defRPr sz="1077"/>
            </a:lvl2pPr>
            <a:lvl3pPr>
              <a:defRPr sz="1077"/>
            </a:lvl3pPr>
            <a:lvl4pPr>
              <a:defRPr sz="1077"/>
            </a:lvl4pPr>
            <a:lvl5pPr>
              <a:defRPr sz="1077"/>
            </a:lvl5pPr>
          </a:lstStyle>
          <a:p>
            <a:pPr lvl="0"/>
            <a:r>
              <a:rPr lang="en-US" dirty="0"/>
              <a:t>Subtitle if needed Cambria Italic 18pt font lorem ipsum</a:t>
            </a:r>
          </a:p>
        </p:txBody>
      </p:sp>
      <p:cxnSp>
        <p:nvCxnSpPr>
          <p:cNvPr id="8" name="Straight Connector 7">
            <a:extLst>
              <a:ext uri="{FF2B5EF4-FFF2-40B4-BE49-F238E27FC236}">
                <a16:creationId xmlns:a16="http://schemas.microsoft.com/office/drawing/2014/main" id="{CDA05FE6-20DB-9040-BA17-770A53015C9F}"/>
              </a:ext>
            </a:extLst>
          </p:cNvPr>
          <p:cNvCxnSpPr>
            <a:cxnSpLocks/>
          </p:cNvCxnSpPr>
          <p:nvPr userDrawn="1"/>
        </p:nvCxnSpPr>
        <p:spPr>
          <a:xfrm>
            <a:off x="3939607" y="2702071"/>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15" name="Title 4">
            <a:extLst>
              <a:ext uri="{FF2B5EF4-FFF2-40B4-BE49-F238E27FC236}">
                <a16:creationId xmlns:a16="http://schemas.microsoft.com/office/drawing/2014/main" id="{7931B1DB-C293-A840-B75B-BE17B0817D5B}"/>
              </a:ext>
            </a:extLst>
          </p:cNvPr>
          <p:cNvSpPr>
            <a:spLocks noGrp="1"/>
          </p:cNvSpPr>
          <p:nvPr>
            <p:ph type="title" hasCustomPrompt="1"/>
          </p:nvPr>
        </p:nvSpPr>
        <p:spPr>
          <a:xfrm>
            <a:off x="3939605" y="737892"/>
            <a:ext cx="7337344" cy="1107491"/>
          </a:xfrm>
        </p:spPr>
        <p:txBody>
          <a:bodyPr>
            <a:noAutofit/>
          </a:bodyPr>
          <a:lstStyle>
            <a:lvl1pPr>
              <a:defRPr sz="3000"/>
            </a:lvl1pPr>
          </a:lstStyle>
          <a:p>
            <a:r>
              <a:rPr lang="en-US" dirty="0"/>
              <a:t>title</a:t>
            </a:r>
          </a:p>
        </p:txBody>
      </p:sp>
      <p:pic>
        <p:nvPicPr>
          <p:cNvPr id="11" name="Graphic 10">
            <a:extLst>
              <a:ext uri="{FF2B5EF4-FFF2-40B4-BE49-F238E27FC236}">
                <a16:creationId xmlns:a16="http://schemas.microsoft.com/office/drawing/2014/main" id="{1D6A5F09-9BAA-1748-B50D-4FF3355FB20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7" y="258794"/>
            <a:ext cx="1561196" cy="216855"/>
          </a:xfrm>
          <a:prstGeom prst="rect">
            <a:avLst/>
          </a:prstGeom>
        </p:spPr>
      </p:pic>
      <p:sp>
        <p:nvSpPr>
          <p:cNvPr id="12" name="Text Placeholder 2">
            <a:extLst>
              <a:ext uri="{FF2B5EF4-FFF2-40B4-BE49-F238E27FC236}">
                <a16:creationId xmlns:a16="http://schemas.microsoft.com/office/drawing/2014/main" id="{478EBD1C-4A03-344E-918F-975F55317B28}"/>
              </a:ext>
            </a:extLst>
          </p:cNvPr>
          <p:cNvSpPr>
            <a:spLocks noGrp="1"/>
          </p:cNvSpPr>
          <p:nvPr>
            <p:ph type="body" sz="quarter" idx="24" hasCustomPrompt="1"/>
          </p:nvPr>
        </p:nvSpPr>
        <p:spPr>
          <a:xfrm>
            <a:off x="3961077" y="3710753"/>
            <a:ext cx="3407195" cy="2183155"/>
          </a:xfrm>
        </p:spPr>
        <p:txBody>
          <a:bodyPr lIns="0">
            <a:noAutofit/>
          </a:bodyPr>
          <a:lstStyle>
            <a:lvl1pPr marL="0" marR="0" indent="0" algn="l" defTabSz="685614" rtl="0" eaLnBrk="1" fontAlgn="auto" latinLnBrk="0" hangingPunct="1">
              <a:lnSpc>
                <a:spcPct val="150000"/>
              </a:lnSpc>
              <a:spcBef>
                <a:spcPts val="751"/>
              </a:spcBef>
              <a:spcAft>
                <a:spcPts val="339"/>
              </a:spcAft>
              <a:buClrTx/>
              <a:buSzTx/>
              <a:buFontTx/>
              <a:buNone/>
              <a:tabLst/>
              <a:defRPr sz="900" b="0" i="0">
                <a:solidFill>
                  <a:schemeClr val="tx1"/>
                </a:solidFill>
              </a:defRPr>
            </a:lvl1pPr>
            <a:lvl2pPr marL="342806" indent="0">
              <a:buFontTx/>
              <a:buNone/>
              <a:defRPr sz="1051" b="0" i="0"/>
            </a:lvl2pPr>
            <a:lvl3pPr marL="685614" indent="0">
              <a:buFontTx/>
              <a:buNone/>
              <a:defRPr sz="1051" b="0" i="0"/>
            </a:lvl3pPr>
            <a:lvl4pPr>
              <a:defRPr sz="1201"/>
            </a:lvl4pPr>
            <a:lvl5pPr>
              <a:defRPr sz="1201"/>
            </a:lvl5pPr>
          </a:lstStyle>
          <a:p>
            <a:pPr marL="0" marR="0" lvl="0" indent="0" algn="l" defTabSz="685614" rtl="0" eaLnBrk="1" fontAlgn="auto" latinLnBrk="0" hangingPunct="1">
              <a:lnSpc>
                <a:spcPct val="90000"/>
              </a:lnSpc>
              <a:spcBef>
                <a:spcPts val="751"/>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a:p>
            <a:pPr lvl="0"/>
            <a:endParaRPr lang="en-US" dirty="0"/>
          </a:p>
        </p:txBody>
      </p:sp>
      <p:sp>
        <p:nvSpPr>
          <p:cNvPr id="13" name="Text Placeholder 2">
            <a:extLst>
              <a:ext uri="{FF2B5EF4-FFF2-40B4-BE49-F238E27FC236}">
                <a16:creationId xmlns:a16="http://schemas.microsoft.com/office/drawing/2014/main" id="{F355F047-E3CB-C642-868A-FFACFF64801A}"/>
              </a:ext>
            </a:extLst>
          </p:cNvPr>
          <p:cNvSpPr>
            <a:spLocks noGrp="1"/>
          </p:cNvSpPr>
          <p:nvPr>
            <p:ph type="body" sz="quarter" idx="25" hasCustomPrompt="1"/>
          </p:nvPr>
        </p:nvSpPr>
        <p:spPr>
          <a:xfrm>
            <a:off x="3961079" y="3077953"/>
            <a:ext cx="2646447" cy="605467"/>
          </a:xfrm>
        </p:spPr>
        <p:txBody>
          <a:bodyPr vert="horz" lIns="0" tIns="0" rIns="0" bIns="0" rtlCol="0" anchor="t" anchorCtr="0">
            <a:noAutofit/>
          </a:bodyPr>
          <a:lstStyle>
            <a:lvl1pPr marL="0" indent="0">
              <a:buFontTx/>
              <a:buNone/>
              <a:defRPr lang="en-US" sz="1539" b="0" i="0" cap="all" baseline="0" dirty="0">
                <a:solidFill>
                  <a:schemeClr val="accent1"/>
                </a:solidFill>
                <a:latin typeface="Roboto Condensed Light" panose="020B0604020202020204" charset="0"/>
              </a:defRPr>
            </a:lvl1pPr>
          </a:lstStyle>
          <a:p>
            <a:pPr lvl="0">
              <a:lnSpc>
                <a:spcPct val="80000"/>
              </a:lnSpc>
              <a:spcBef>
                <a:spcPts val="0"/>
              </a:spcBef>
            </a:pPr>
            <a:r>
              <a:rPr lang="en-US" dirty="0"/>
              <a:t>ONE OR TWO LINES for topic description</a:t>
            </a:r>
          </a:p>
        </p:txBody>
      </p:sp>
      <p:sp>
        <p:nvSpPr>
          <p:cNvPr id="17" name="Text Placeholder 2">
            <a:extLst>
              <a:ext uri="{FF2B5EF4-FFF2-40B4-BE49-F238E27FC236}">
                <a16:creationId xmlns:a16="http://schemas.microsoft.com/office/drawing/2014/main" id="{EC06D661-DE1A-2944-B5ED-77C44A10A3AD}"/>
              </a:ext>
            </a:extLst>
          </p:cNvPr>
          <p:cNvSpPr>
            <a:spLocks noGrp="1"/>
          </p:cNvSpPr>
          <p:nvPr>
            <p:ph type="body" sz="quarter" idx="26" hasCustomPrompt="1"/>
          </p:nvPr>
        </p:nvSpPr>
        <p:spPr>
          <a:xfrm>
            <a:off x="7870497" y="3710753"/>
            <a:ext cx="3407195" cy="2183155"/>
          </a:xfrm>
        </p:spPr>
        <p:txBody>
          <a:bodyPr lIns="0">
            <a:noAutofit/>
          </a:bodyPr>
          <a:lstStyle>
            <a:lvl1pPr marL="0" marR="0" indent="0" algn="l" defTabSz="685614" rtl="0" eaLnBrk="1" fontAlgn="auto" latinLnBrk="0" hangingPunct="1">
              <a:lnSpc>
                <a:spcPct val="150000"/>
              </a:lnSpc>
              <a:spcBef>
                <a:spcPts val="751"/>
              </a:spcBef>
              <a:spcAft>
                <a:spcPts val="339"/>
              </a:spcAft>
              <a:buClrTx/>
              <a:buSzTx/>
              <a:buFontTx/>
              <a:buNone/>
              <a:tabLst/>
              <a:defRPr sz="900" b="0" i="0">
                <a:solidFill>
                  <a:schemeClr val="tx1"/>
                </a:solidFill>
              </a:defRPr>
            </a:lvl1pPr>
            <a:lvl2pPr marL="342806" indent="0">
              <a:buFontTx/>
              <a:buNone/>
              <a:defRPr sz="1051" b="0" i="0"/>
            </a:lvl2pPr>
            <a:lvl3pPr marL="685614" indent="0">
              <a:buFontTx/>
              <a:buNone/>
              <a:defRPr sz="1051" b="0" i="0"/>
            </a:lvl3pPr>
            <a:lvl4pPr>
              <a:defRPr sz="1201"/>
            </a:lvl4pPr>
            <a:lvl5pPr>
              <a:defRPr sz="1201"/>
            </a:lvl5pPr>
          </a:lstStyle>
          <a:p>
            <a:pPr marL="0" marR="0" lvl="0" indent="0" algn="l" defTabSz="685614" rtl="0" eaLnBrk="1" fontAlgn="auto" latinLnBrk="0" hangingPunct="1">
              <a:lnSpc>
                <a:spcPct val="90000"/>
              </a:lnSpc>
              <a:spcBef>
                <a:spcPts val="751"/>
              </a:spcBef>
              <a:spcAft>
                <a:spcPts val="0"/>
              </a:spcAft>
              <a:buClrTx/>
              <a:buSzTx/>
              <a:buFontTx/>
              <a:buNone/>
              <a:tabLst/>
              <a:defRPr/>
            </a:pPr>
            <a:r>
              <a:rPr lang="en-US" dirty="0"/>
              <a:t>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 </a:t>
            </a:r>
            <a:r>
              <a:rPr lang="en-US" dirty="0" err="1"/>
              <a:t>Aenean</a:t>
            </a:r>
            <a:r>
              <a:rPr lang="en-US" dirty="0"/>
              <a:t> lacinia </a:t>
            </a:r>
            <a:r>
              <a:rPr lang="en-US" dirty="0" err="1"/>
              <a:t>bibendum</a:t>
            </a:r>
            <a:r>
              <a:rPr lang="en-US" dirty="0"/>
              <a:t> </a:t>
            </a:r>
            <a:r>
              <a:rPr lang="en-US" dirty="0" err="1"/>
              <a:t>nulla</a:t>
            </a:r>
            <a:r>
              <a:rPr lang="en-US" dirty="0"/>
              <a:t> sed </a:t>
            </a:r>
            <a:r>
              <a:rPr lang="en-US" dirty="0" err="1"/>
              <a:t>consectetur</a:t>
            </a:r>
            <a:r>
              <a:rPr lang="en-US" dirty="0"/>
              <a:t>. Sed </a:t>
            </a:r>
            <a:r>
              <a:rPr lang="en-US" dirty="0" err="1"/>
              <a:t>posuere</a:t>
            </a:r>
            <a:r>
              <a:rPr lang="en-US" dirty="0"/>
              <a:t> </a:t>
            </a:r>
            <a:r>
              <a:rPr lang="en-US" dirty="0" err="1"/>
              <a:t>consectetur</a:t>
            </a:r>
            <a:r>
              <a:rPr lang="en-US" dirty="0"/>
              <a:t> </a:t>
            </a:r>
            <a:r>
              <a:rPr lang="en-US" dirty="0" err="1"/>
              <a:t>est</a:t>
            </a:r>
            <a:r>
              <a:rPr lang="en-US" dirty="0"/>
              <a:t> at </a:t>
            </a:r>
            <a:r>
              <a:rPr lang="en-US" dirty="0" err="1"/>
              <a:t>lobortis</a:t>
            </a:r>
            <a:r>
              <a:rPr lang="en-US" dirty="0"/>
              <a:t>. </a:t>
            </a:r>
            <a:r>
              <a:rPr lang="en-US" dirty="0" err="1"/>
              <a:t>Donec</a:t>
            </a:r>
            <a:r>
              <a:rPr lang="en-US" dirty="0"/>
              <a:t> </a:t>
            </a:r>
            <a:r>
              <a:rPr lang="en-US" dirty="0" err="1"/>
              <a:t>ullamcorper</a:t>
            </a:r>
            <a:r>
              <a:rPr lang="en-US" dirty="0"/>
              <a:t> </a:t>
            </a:r>
            <a:r>
              <a:rPr lang="en-US" dirty="0" err="1"/>
              <a:t>nulla</a:t>
            </a:r>
            <a:r>
              <a:rPr lang="en-US" dirty="0"/>
              <a:t> non </a:t>
            </a:r>
            <a:r>
              <a:rPr lang="en-US" dirty="0" err="1"/>
              <a:t>metus</a:t>
            </a:r>
            <a:r>
              <a:rPr lang="en-US" dirty="0"/>
              <a:t> </a:t>
            </a:r>
            <a:r>
              <a:rPr lang="en-US" dirty="0" err="1"/>
              <a:t>auctor</a:t>
            </a:r>
            <a:r>
              <a:rPr lang="en-US" dirty="0"/>
              <a:t> </a:t>
            </a:r>
            <a:r>
              <a:rPr lang="en-US" dirty="0" err="1"/>
              <a:t>fringilla</a:t>
            </a:r>
            <a:r>
              <a:rPr lang="en-US" dirty="0"/>
              <a:t>. </a:t>
            </a:r>
            <a:r>
              <a:rPr lang="en-US" dirty="0" err="1"/>
              <a:t>Vivamus</a:t>
            </a:r>
            <a:r>
              <a:rPr lang="en-US" dirty="0"/>
              <a:t> </a:t>
            </a:r>
            <a:r>
              <a:rPr lang="en-US" dirty="0" err="1"/>
              <a:t>sagittis</a:t>
            </a:r>
            <a:r>
              <a:rPr lang="en-US" dirty="0"/>
              <a:t> </a:t>
            </a:r>
            <a:r>
              <a:rPr lang="en-US" dirty="0" err="1"/>
              <a:t>lacus</a:t>
            </a:r>
            <a:r>
              <a:rPr lang="en-US" dirty="0"/>
              <a:t> vel </a:t>
            </a:r>
            <a:r>
              <a:rPr lang="en-US" dirty="0" err="1"/>
              <a:t>augue</a:t>
            </a:r>
            <a:r>
              <a:rPr lang="en-US" dirty="0"/>
              <a:t> </a:t>
            </a:r>
            <a:r>
              <a:rPr lang="en-US" dirty="0" err="1"/>
              <a:t>laoreet</a:t>
            </a:r>
            <a:r>
              <a:rPr lang="en-US" dirty="0"/>
              <a:t> </a:t>
            </a:r>
            <a:r>
              <a:rPr lang="en-US" dirty="0" err="1"/>
              <a:t>rutrum</a:t>
            </a:r>
            <a:r>
              <a:rPr lang="en-US" dirty="0"/>
              <a:t> </a:t>
            </a:r>
            <a:r>
              <a:rPr lang="en-US" dirty="0" err="1"/>
              <a:t>faucibus</a:t>
            </a:r>
            <a:r>
              <a:rPr lang="en-US" dirty="0"/>
              <a:t> dolor </a:t>
            </a:r>
            <a:r>
              <a:rPr lang="en-US" dirty="0" err="1"/>
              <a:t>auctor</a:t>
            </a:r>
            <a:r>
              <a:rPr lang="en-US" dirty="0"/>
              <a:t>.</a:t>
            </a:r>
          </a:p>
        </p:txBody>
      </p:sp>
      <p:sp>
        <p:nvSpPr>
          <p:cNvPr id="18" name="Text Placeholder 2">
            <a:extLst>
              <a:ext uri="{FF2B5EF4-FFF2-40B4-BE49-F238E27FC236}">
                <a16:creationId xmlns:a16="http://schemas.microsoft.com/office/drawing/2014/main" id="{F102AB95-B9E0-5F4B-A8F4-DA33CF59B511}"/>
              </a:ext>
            </a:extLst>
          </p:cNvPr>
          <p:cNvSpPr>
            <a:spLocks noGrp="1"/>
          </p:cNvSpPr>
          <p:nvPr>
            <p:ph type="body" sz="quarter" idx="27" hasCustomPrompt="1"/>
          </p:nvPr>
        </p:nvSpPr>
        <p:spPr>
          <a:xfrm>
            <a:off x="7870499" y="3077953"/>
            <a:ext cx="2646447" cy="605467"/>
          </a:xfrm>
        </p:spPr>
        <p:txBody>
          <a:bodyPr vert="horz" lIns="0" tIns="0" rIns="0" bIns="0" rtlCol="0" anchor="t" anchorCtr="0">
            <a:noAutofit/>
          </a:bodyPr>
          <a:lstStyle>
            <a:lvl1pPr marL="0" indent="0">
              <a:buFontTx/>
              <a:buNone/>
              <a:defRPr lang="en-US" sz="1539" b="0" i="0" cap="all" baseline="0" dirty="0">
                <a:solidFill>
                  <a:schemeClr val="accent1"/>
                </a:solidFill>
                <a:latin typeface="Roboto Condensed Light" panose="020B0604020202020204" charset="0"/>
              </a:defRPr>
            </a:lvl1pPr>
          </a:lstStyle>
          <a:p>
            <a:pPr lvl="0">
              <a:lnSpc>
                <a:spcPct val="80000"/>
              </a:lnSpc>
              <a:spcBef>
                <a:spcPts val="0"/>
              </a:spcBef>
            </a:pPr>
            <a:r>
              <a:rPr lang="en-US" dirty="0"/>
              <a:t>ONE OR TWO LINES for topic description</a:t>
            </a:r>
          </a:p>
        </p:txBody>
      </p:sp>
    </p:spTree>
    <p:extLst>
      <p:ext uri="{BB962C8B-B14F-4D97-AF65-F5344CB8AC3E}">
        <p14:creationId xmlns:p14="http://schemas.microsoft.com/office/powerpoint/2010/main" val="41559461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act Info 2">
    <p:spTree>
      <p:nvGrpSpPr>
        <p:cNvPr id="1" name=""/>
        <p:cNvGrpSpPr/>
        <p:nvPr/>
      </p:nvGrpSpPr>
      <p:grpSpPr>
        <a:xfrm>
          <a:off x="0" y="0"/>
          <a:ext cx="0" cy="0"/>
          <a:chOff x="0" y="0"/>
          <a:chExt cx="0" cy="0"/>
        </a:xfrm>
      </p:grpSpPr>
      <p:pic>
        <p:nvPicPr>
          <p:cNvPr id="3" name="Picture 2" descr="A person sitting at a table using a computer&#10;&#10;Description automatically generated">
            <a:extLst>
              <a:ext uri="{FF2B5EF4-FFF2-40B4-BE49-F238E27FC236}">
                <a16:creationId xmlns:a16="http://schemas.microsoft.com/office/drawing/2014/main" id="{FEB9E7CD-402C-1E49-A90E-353DA4CFE48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 t="7812" r="-1" b="7812"/>
          <a:stretch/>
        </p:blipFill>
        <p:spPr>
          <a:xfrm>
            <a:off x="0" y="0"/>
            <a:ext cx="12192000" cy="6858000"/>
          </a:xfrm>
          <a:prstGeom prst="rect">
            <a:avLst/>
          </a:prstGeom>
        </p:spPr>
      </p:pic>
      <p:sp>
        <p:nvSpPr>
          <p:cNvPr id="8" name="Rectangle 7">
            <a:extLst>
              <a:ext uri="{FF2B5EF4-FFF2-40B4-BE49-F238E27FC236}">
                <a16:creationId xmlns:a16="http://schemas.microsoft.com/office/drawing/2014/main" id="{403F6FAB-83EC-B145-85FA-67C2A980A7A2}"/>
              </a:ext>
            </a:extLst>
          </p:cNvPr>
          <p:cNvSpPr/>
          <p:nvPr userDrawn="1"/>
        </p:nvSpPr>
        <p:spPr>
          <a:xfrm>
            <a:off x="0" y="0"/>
            <a:ext cx="12192000" cy="6858000"/>
          </a:xfrm>
          <a:prstGeom prst="rect">
            <a:avLst/>
          </a:prstGeom>
          <a:solidFill>
            <a:srgbClr val="113C53">
              <a:alpha val="7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 name="Graphic 3">
            <a:extLst>
              <a:ext uri="{FF2B5EF4-FFF2-40B4-BE49-F238E27FC236}">
                <a16:creationId xmlns:a16="http://schemas.microsoft.com/office/drawing/2014/main" id="{A4211755-A768-194D-8D63-6DB01F71586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27" y="259428"/>
            <a:ext cx="1561196" cy="216854"/>
          </a:xfrm>
          <a:prstGeom prst="rect">
            <a:avLst/>
          </a:prstGeom>
        </p:spPr>
      </p:pic>
      <p:sp>
        <p:nvSpPr>
          <p:cNvPr id="6" name="Oval 5">
            <a:extLst>
              <a:ext uri="{FF2B5EF4-FFF2-40B4-BE49-F238E27FC236}">
                <a16:creationId xmlns:a16="http://schemas.microsoft.com/office/drawing/2014/main" id="{EC5D6B1A-C3B1-5B4A-B106-6FC83FA37803}"/>
              </a:ext>
            </a:extLst>
          </p:cNvPr>
          <p:cNvSpPr/>
          <p:nvPr userDrawn="1"/>
        </p:nvSpPr>
        <p:spPr>
          <a:xfrm>
            <a:off x="5583435" y="1040529"/>
            <a:ext cx="1005118" cy="99380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Placeholder 17">
            <a:extLst>
              <a:ext uri="{FF2B5EF4-FFF2-40B4-BE49-F238E27FC236}">
                <a16:creationId xmlns:a16="http://schemas.microsoft.com/office/drawing/2014/main" id="{CF31B37A-1C3D-9949-A3C6-E0B576DD4598}"/>
              </a:ext>
            </a:extLst>
          </p:cNvPr>
          <p:cNvSpPr>
            <a:spLocks noGrp="1"/>
          </p:cNvSpPr>
          <p:nvPr>
            <p:ph type="title" hasCustomPrompt="1"/>
          </p:nvPr>
        </p:nvSpPr>
        <p:spPr>
          <a:xfrm>
            <a:off x="2370061" y="2812213"/>
            <a:ext cx="7674892" cy="860371"/>
          </a:xfrm>
          <a:prstGeom prst="rect">
            <a:avLst/>
          </a:prstGeom>
        </p:spPr>
        <p:txBody>
          <a:bodyPr vert="horz" lIns="0" tIns="45720" rIns="91440" bIns="45720" rtlCol="0" anchor="b" anchorCtr="0">
            <a:noAutofit/>
          </a:bodyPr>
          <a:lstStyle>
            <a:lvl1pPr>
              <a:defRPr>
                <a:solidFill>
                  <a:schemeClr val="bg1"/>
                </a:solidFill>
              </a:defRPr>
            </a:lvl1pPr>
          </a:lstStyle>
          <a:p>
            <a:r>
              <a:rPr lang="en-US"/>
              <a:t>Contact INFO</a:t>
            </a:r>
          </a:p>
        </p:txBody>
      </p:sp>
      <p:pic>
        <p:nvPicPr>
          <p:cNvPr id="14" name="Picture 13">
            <a:extLst>
              <a:ext uri="{FF2B5EF4-FFF2-40B4-BE49-F238E27FC236}">
                <a16:creationId xmlns:a16="http://schemas.microsoft.com/office/drawing/2014/main" id="{B4DCD3C9-B3C6-F94F-B91B-B525862B07FE}"/>
              </a:ext>
            </a:extLst>
          </p:cNvPr>
          <p:cNvPicPr>
            <a:picLocks noChangeAspect="1"/>
          </p:cNvPicPr>
          <p:nvPr userDrawn="1"/>
        </p:nvPicPr>
        <p:blipFill>
          <a:blip r:embed="rId6"/>
          <a:stretch>
            <a:fillRect/>
          </a:stretch>
        </p:blipFill>
        <p:spPr>
          <a:xfrm>
            <a:off x="5849429" y="1220059"/>
            <a:ext cx="493141" cy="563590"/>
          </a:xfrm>
          <a:prstGeom prst="rect">
            <a:avLst/>
          </a:prstGeom>
        </p:spPr>
      </p:pic>
      <p:sp>
        <p:nvSpPr>
          <p:cNvPr id="15" name="Text Placeholder 2">
            <a:extLst>
              <a:ext uri="{FF2B5EF4-FFF2-40B4-BE49-F238E27FC236}">
                <a16:creationId xmlns:a16="http://schemas.microsoft.com/office/drawing/2014/main" id="{90D751BD-9C37-1E4E-B7F2-4CB2F88A5F9C}"/>
              </a:ext>
            </a:extLst>
          </p:cNvPr>
          <p:cNvSpPr>
            <a:spLocks noGrp="1"/>
          </p:cNvSpPr>
          <p:nvPr>
            <p:ph idx="1" hasCustomPrompt="1"/>
          </p:nvPr>
        </p:nvSpPr>
        <p:spPr>
          <a:xfrm>
            <a:off x="2370061" y="4225945"/>
            <a:ext cx="7688338" cy="798177"/>
          </a:xfrm>
          <a:prstGeom prst="rect">
            <a:avLst/>
          </a:prstGeom>
        </p:spPr>
        <p:txBody>
          <a:bodyPr vert="horz" lIns="0" tIns="45720" rIns="91440" bIns="45720" rtlCol="0">
            <a:normAutofit/>
          </a:bodyPr>
          <a:lstStyle>
            <a:lvl1pPr marL="0" indent="0">
              <a:buFontTx/>
              <a:buNone/>
              <a:defRPr sz="1800" b="0" i="1" cap="none" spc="0" baseline="0">
                <a:solidFill>
                  <a:schemeClr val="bg1"/>
                </a:solidFill>
                <a:latin typeface="Cambria" panose="02040503050406030204" pitchFamily="18" charset="0"/>
              </a:defRPr>
            </a:lvl1pPr>
          </a:lstStyle>
          <a:p>
            <a:pPr lvl="0"/>
            <a:r>
              <a:rPr lang="en-US"/>
              <a:t>Phone: 703-888-8888</a:t>
            </a:r>
          </a:p>
          <a:p>
            <a:pPr lvl="0"/>
            <a:r>
              <a:rPr lang="en-US"/>
              <a:t>E-mail: </a:t>
            </a:r>
            <a:r>
              <a:rPr lang="en-US" err="1"/>
              <a:t>name@accenture.com</a:t>
            </a:r>
            <a:endParaRPr lang="en-US"/>
          </a:p>
        </p:txBody>
      </p:sp>
      <p:sp>
        <p:nvSpPr>
          <p:cNvPr id="19" name="Text Placeholder 2">
            <a:extLst>
              <a:ext uri="{FF2B5EF4-FFF2-40B4-BE49-F238E27FC236}">
                <a16:creationId xmlns:a16="http://schemas.microsoft.com/office/drawing/2014/main" id="{3CB4AC76-DBB9-064F-B4B6-D07545D70DDF}"/>
              </a:ext>
            </a:extLst>
          </p:cNvPr>
          <p:cNvSpPr>
            <a:spLocks noGrp="1"/>
          </p:cNvSpPr>
          <p:nvPr>
            <p:ph idx="35" hasCustomPrompt="1"/>
          </p:nvPr>
        </p:nvSpPr>
        <p:spPr>
          <a:xfrm>
            <a:off x="2370060" y="3696872"/>
            <a:ext cx="7688339" cy="529215"/>
          </a:xfrm>
          <a:prstGeom prst="rect">
            <a:avLst/>
          </a:prstGeom>
        </p:spPr>
        <p:txBody>
          <a:bodyPr vert="horz" lIns="0" tIns="45720" rIns="91440" bIns="45720" rtlCol="0">
            <a:normAutofit/>
          </a:bodyPr>
          <a:lstStyle>
            <a:lvl1pPr marL="0" indent="0">
              <a:buFontTx/>
              <a:buNone/>
              <a:defRPr sz="2050" b="0" i="0" cap="all" spc="0" baseline="0">
                <a:solidFill>
                  <a:schemeClr val="accent2"/>
                </a:solidFill>
                <a:latin typeface="Oswald" pitchFamily="2" charset="77"/>
              </a:defRPr>
            </a:lvl1pPr>
          </a:lstStyle>
          <a:p>
            <a:pPr lvl="0"/>
            <a:r>
              <a:rPr lang="en-US"/>
              <a:t>Insert Name(S)</a:t>
            </a:r>
          </a:p>
        </p:txBody>
      </p:sp>
      <p:cxnSp>
        <p:nvCxnSpPr>
          <p:cNvPr id="20" name="Straight Connector 19">
            <a:extLst>
              <a:ext uri="{FF2B5EF4-FFF2-40B4-BE49-F238E27FC236}">
                <a16:creationId xmlns:a16="http://schemas.microsoft.com/office/drawing/2014/main" id="{3785625A-0FD6-A241-8FBE-8DCB6EFF968D}"/>
              </a:ext>
            </a:extLst>
          </p:cNvPr>
          <p:cNvCxnSpPr>
            <a:cxnSpLocks/>
          </p:cNvCxnSpPr>
          <p:nvPr userDrawn="1"/>
        </p:nvCxnSpPr>
        <p:spPr>
          <a:xfrm>
            <a:off x="2370061" y="2520690"/>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25" name="Straight Connector 24">
            <a:extLst>
              <a:ext uri="{FF2B5EF4-FFF2-40B4-BE49-F238E27FC236}">
                <a16:creationId xmlns:a16="http://schemas.microsoft.com/office/drawing/2014/main" id="{CB4EF676-DBAF-9A40-87DB-AD346FC511B9}"/>
              </a:ext>
            </a:extLst>
          </p:cNvPr>
          <p:cNvCxnSpPr>
            <a:cxnSpLocks/>
          </p:cNvCxnSpPr>
          <p:nvPr userDrawn="1"/>
        </p:nvCxnSpPr>
        <p:spPr>
          <a:xfrm>
            <a:off x="2356614" y="5377838"/>
            <a:ext cx="7688339" cy="0"/>
          </a:xfrm>
          <a:prstGeom prst="line">
            <a:avLst/>
          </a:prstGeom>
          <a:ln w="25400">
            <a:solidFill>
              <a:schemeClr val="bg1"/>
            </a:solidFill>
          </a:ln>
        </p:spPr>
        <p:style>
          <a:lnRef idx="1">
            <a:schemeClr val="accent2"/>
          </a:lnRef>
          <a:fillRef idx="0">
            <a:schemeClr val="accent2"/>
          </a:fillRef>
          <a:effectRef idx="0">
            <a:schemeClr val="accent2"/>
          </a:effectRef>
          <a:fontRef idx="minor">
            <a:schemeClr val="tx1"/>
          </a:fontRef>
        </p:style>
      </p:cxnSp>
      <p:sp>
        <p:nvSpPr>
          <p:cNvPr id="16" name="Slide Number Placeholder 2">
            <a:extLst>
              <a:ext uri="{FF2B5EF4-FFF2-40B4-BE49-F238E27FC236}">
                <a16:creationId xmlns:a16="http://schemas.microsoft.com/office/drawing/2014/main" id="{03C3B9B8-ECBC-4942-8106-2D8B652A3A6C}"/>
              </a:ext>
            </a:extLst>
          </p:cNvPr>
          <p:cNvSpPr>
            <a:spLocks noGrp="1"/>
          </p:cNvSpPr>
          <p:nvPr>
            <p:ph type="sldNum" sz="quarter" idx="10"/>
          </p:nvPr>
        </p:nvSpPr>
        <p:spPr>
          <a:xfrm>
            <a:off x="11707151" y="6354240"/>
            <a:ext cx="399651" cy="312098"/>
          </a:xfrm>
        </p:spPr>
        <p:txBody>
          <a:bodyPr/>
          <a:lstStyle>
            <a:lvl1pPr>
              <a:defRPr>
                <a:solidFill>
                  <a:schemeClr val="bg2"/>
                </a:solidFill>
              </a:defRPr>
            </a:lvl1pPr>
          </a:lstStyle>
          <a:p>
            <a:fld id="{234755BD-B4AC-9044-BCE4-27904766F8BB}" type="slidenum">
              <a:rPr lang="en-US" smtClean="0"/>
              <a:pPr/>
              <a:t>‹#›</a:t>
            </a:fld>
            <a:endParaRPr lang="en-US"/>
          </a:p>
        </p:txBody>
      </p:sp>
    </p:spTree>
    <p:extLst>
      <p:ext uri="{BB962C8B-B14F-4D97-AF65-F5344CB8AC3E}">
        <p14:creationId xmlns:p14="http://schemas.microsoft.com/office/powerpoint/2010/main" val="37334893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Quote Slide_Dar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E0702A4-8FC5-1B47-B7A5-071A20A1E6CB}"/>
              </a:ext>
            </a:extLst>
          </p:cNvPr>
          <p:cNvPicPr>
            <a:picLocks noChangeAspect="1"/>
          </p:cNvPicPr>
          <p:nvPr userDrawn="1"/>
        </p:nvPicPr>
        <p:blipFill rotWithShape="1">
          <a:blip r:embed="rId2"/>
          <a:srcRect l="12492" t="271" r="32227" b="12618"/>
          <a:stretch/>
        </p:blipFill>
        <p:spPr>
          <a:xfrm>
            <a:off x="0" y="0"/>
            <a:ext cx="12192000" cy="6858000"/>
          </a:xfrm>
          <a:prstGeom prst="rect">
            <a:avLst/>
          </a:prstGeom>
        </p:spPr>
      </p:pic>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bg1"/>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bg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smtClean="0">
                <a:solidFill>
                  <a:schemeClr val="accent2"/>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spTree>
    <p:extLst>
      <p:ext uri="{BB962C8B-B14F-4D97-AF65-F5344CB8AC3E}">
        <p14:creationId xmlns:p14="http://schemas.microsoft.com/office/powerpoint/2010/main" val="27822396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Quote Slide_Light">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F68BA70-379C-B74C-8362-EA71ECB9AE0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
        <p:nvSpPr>
          <p:cNvPr id="4" name="TextBox 3">
            <a:extLst>
              <a:ext uri="{FF2B5EF4-FFF2-40B4-BE49-F238E27FC236}">
                <a16:creationId xmlns:a16="http://schemas.microsoft.com/office/drawing/2014/main" id="{7D5920F1-0448-A246-8654-4F21834C1662}"/>
              </a:ext>
            </a:extLst>
          </p:cNvPr>
          <p:cNvSpPr txBox="1"/>
          <p:nvPr userDrawn="1"/>
        </p:nvSpPr>
        <p:spPr>
          <a:xfrm>
            <a:off x="5588794" y="897518"/>
            <a:ext cx="1014412" cy="27084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7000" b="1" i="0" kern="1200">
                <a:solidFill>
                  <a:schemeClr val="accent2"/>
                </a:solidFill>
                <a:effectLst/>
                <a:latin typeface="Oswald" pitchFamily="2" charset="77"/>
                <a:ea typeface="+mn-ea"/>
                <a:cs typeface="+mn-cs"/>
              </a:rPr>
              <a:t>“</a:t>
            </a:r>
          </a:p>
        </p:txBody>
      </p:sp>
      <p:sp>
        <p:nvSpPr>
          <p:cNvPr id="6" name="Text Placeholder 5">
            <a:extLst>
              <a:ext uri="{FF2B5EF4-FFF2-40B4-BE49-F238E27FC236}">
                <a16:creationId xmlns:a16="http://schemas.microsoft.com/office/drawing/2014/main" id="{DBCFEDD8-A1C1-E046-BC11-D540C9A4472C}"/>
              </a:ext>
            </a:extLst>
          </p:cNvPr>
          <p:cNvSpPr>
            <a:spLocks noGrp="1"/>
          </p:cNvSpPr>
          <p:nvPr>
            <p:ph type="body" sz="quarter" idx="11" hasCustomPrompt="1"/>
          </p:nvPr>
        </p:nvSpPr>
        <p:spPr>
          <a:xfrm>
            <a:off x="1516965" y="2060327"/>
            <a:ext cx="9158068" cy="3157972"/>
          </a:xfrm>
        </p:spPr>
        <p:txBody>
          <a:bodyPr/>
          <a:lstStyle>
            <a:lvl1pPr marL="0" indent="0" algn="ctr">
              <a:lnSpc>
                <a:spcPct val="110000"/>
              </a:lnSpc>
              <a:buNone/>
              <a:defRPr sz="3600">
                <a:solidFill>
                  <a:schemeClr val="tx1"/>
                </a:solidFill>
                <a:latin typeface="Oswald" pitchFamily="2" charset="77"/>
              </a:defRPr>
            </a:lvl1pPr>
          </a:lstStyle>
          <a:p>
            <a:pPr lvl="0"/>
            <a:r>
              <a:rPr lang="en-US"/>
              <a:t>Insert quote. Four to five lines. Insert quote. Four to five lines. Insert quote. Four to five lines. Insert quote. Four to five lines. Insert quote. Four to five lines. Insert quote. Four to five lines. Insert quote. Four to five lines. Insert quote. Four to five lines.”</a:t>
            </a:r>
          </a:p>
        </p:txBody>
      </p:sp>
      <p:sp>
        <p:nvSpPr>
          <p:cNvPr id="10" name="Text Placeholder 2">
            <a:extLst>
              <a:ext uri="{FF2B5EF4-FFF2-40B4-BE49-F238E27FC236}">
                <a16:creationId xmlns:a16="http://schemas.microsoft.com/office/drawing/2014/main" id="{311ED389-4663-9F44-B154-39544D7C3700}"/>
              </a:ext>
            </a:extLst>
          </p:cNvPr>
          <p:cNvSpPr>
            <a:spLocks noGrp="1"/>
          </p:cNvSpPr>
          <p:nvPr>
            <p:ph type="body" sz="quarter" idx="33" hasCustomPrompt="1"/>
          </p:nvPr>
        </p:nvSpPr>
        <p:spPr>
          <a:xfrm>
            <a:off x="3038474" y="5391067"/>
            <a:ext cx="6115049" cy="550424"/>
          </a:xfrm>
        </p:spPr>
        <p:txBody>
          <a:bodyPr vert="horz" lIns="0" tIns="0" rIns="0" bIns="0" rtlCol="0" anchor="t" anchorCtr="0">
            <a:noAutofit/>
          </a:bodyPr>
          <a:lstStyle>
            <a:lvl1pPr marL="0" marR="0" indent="0" algn="ctr" defTabSz="914173" rtl="0" eaLnBrk="1" fontAlgn="auto" latinLnBrk="0" hangingPunct="1">
              <a:lnSpc>
                <a:spcPct val="80000"/>
              </a:lnSpc>
              <a:spcBef>
                <a:spcPts val="0"/>
              </a:spcBef>
              <a:spcAft>
                <a:spcPts val="0"/>
              </a:spcAft>
              <a:buClr>
                <a:schemeClr val="accent2"/>
              </a:buClr>
              <a:buSzTx/>
              <a:buFontTx/>
              <a:buNone/>
              <a:tabLst/>
              <a:defRPr lang="en-US" sz="1500" b="0" i="0" spc="100" baseline="0">
                <a:solidFill>
                  <a:schemeClr val="accent1"/>
                </a:solidFill>
                <a:effectLst/>
                <a:latin typeface="Oswald" pitchFamily="2" charset="77"/>
              </a:defRPr>
            </a:lvl1pPr>
          </a:lstStyle>
          <a:p>
            <a:pPr marL="0" marR="0" lvl="0" indent="0" algn="ctr" defTabSz="914173" rtl="0" eaLnBrk="1" fontAlgn="auto" latinLnBrk="0" hangingPunct="1">
              <a:lnSpc>
                <a:spcPct val="80000"/>
              </a:lnSpc>
              <a:spcBef>
                <a:spcPts val="0"/>
              </a:spcBef>
              <a:spcAft>
                <a:spcPts val="0"/>
              </a:spcAft>
              <a:buClr>
                <a:schemeClr val="accent2"/>
              </a:buClr>
              <a:buSzTx/>
              <a:buFontTx/>
              <a:buNone/>
              <a:tabLst/>
              <a:defRPr/>
            </a:pPr>
            <a:r>
              <a:rPr lang="en-US"/>
              <a:t>—QUOTE ATTRIBUTION</a:t>
            </a:r>
          </a:p>
        </p:txBody>
      </p:sp>
      <p:pic>
        <p:nvPicPr>
          <p:cNvPr id="9" name="Graphic 8">
            <a:extLst>
              <a:ext uri="{FF2B5EF4-FFF2-40B4-BE49-F238E27FC236}">
                <a16:creationId xmlns:a16="http://schemas.microsoft.com/office/drawing/2014/main" id="{3EF31C55-D879-8447-9A96-BCBCA7DB040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0253245" y="258793"/>
            <a:ext cx="1561196" cy="216854"/>
          </a:xfrm>
          <a:prstGeom prst="rect">
            <a:avLst/>
          </a:prstGeom>
        </p:spPr>
      </p:pic>
      <p:sp>
        <p:nvSpPr>
          <p:cNvPr id="11" name="Slide Number Placeholder 2">
            <a:extLst>
              <a:ext uri="{FF2B5EF4-FFF2-40B4-BE49-F238E27FC236}">
                <a16:creationId xmlns:a16="http://schemas.microsoft.com/office/drawing/2014/main" id="{795D4A6D-9D9A-0041-AC3B-4503DA84D2E4}"/>
              </a:ext>
            </a:extLst>
          </p:cNvPr>
          <p:cNvSpPr>
            <a:spLocks noGrp="1"/>
          </p:cNvSpPr>
          <p:nvPr>
            <p:ph type="sldNum" sz="quarter" idx="10"/>
          </p:nvPr>
        </p:nvSpPr>
        <p:spPr>
          <a:xfrm>
            <a:off x="11707151" y="6354240"/>
            <a:ext cx="399651" cy="312098"/>
          </a:xfrm>
        </p:spPr>
        <p:txBody>
          <a:bodyPr/>
          <a:lstStyle/>
          <a:p>
            <a:fld id="{234755BD-B4AC-9044-BCE4-27904766F8BB}" type="slidenum">
              <a:rPr lang="en-US" smtClean="0"/>
              <a:pPr/>
              <a:t>‹#›</a:t>
            </a:fld>
            <a:endParaRPr lang="en-US"/>
          </a:p>
        </p:txBody>
      </p:sp>
    </p:spTree>
    <p:extLst>
      <p:ext uri="{BB962C8B-B14F-4D97-AF65-F5344CB8AC3E}">
        <p14:creationId xmlns:p14="http://schemas.microsoft.com/office/powerpoint/2010/main" val="658192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5" name="Graphic 4">
            <a:extLst>
              <a:ext uri="{FF2B5EF4-FFF2-40B4-BE49-F238E27FC236}">
                <a16:creationId xmlns:a16="http://schemas.microsoft.com/office/drawing/2014/main" id="{F0A96353-80DA-5948-A2B3-A115D18E7F6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27544515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Graphic 2">
            <a:extLst>
              <a:ext uri="{FF2B5EF4-FFF2-40B4-BE49-F238E27FC236}">
                <a16:creationId xmlns:a16="http://schemas.microsoft.com/office/drawing/2014/main" id="{FC31F1AF-84DC-1A40-942A-08752612E4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2073167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 Solid">
    <p:bg>
      <p:bgPr>
        <a:solidFill>
          <a:srgbClr val="113C5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pic>
        <p:nvPicPr>
          <p:cNvPr id="6" name="Picture 5">
            <a:extLst>
              <a:ext uri="{FF2B5EF4-FFF2-40B4-BE49-F238E27FC236}">
                <a16:creationId xmlns:a16="http://schemas.microsoft.com/office/drawing/2014/main" id="{7686EF34-FE1C-BD41-B131-F774425A9B30}"/>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2877"/>
            <a:ext cx="718508" cy="641525"/>
          </a:xfrm>
          <a:prstGeom prst="rect">
            <a:avLst/>
          </a:prstGeom>
        </p:spPr>
      </p:pic>
      <p:pic>
        <p:nvPicPr>
          <p:cNvPr id="18" name="Picture 17">
            <a:extLst>
              <a:ext uri="{FF2B5EF4-FFF2-40B4-BE49-F238E27FC236}">
                <a16:creationId xmlns:a16="http://schemas.microsoft.com/office/drawing/2014/main" id="{84F960D6-2F3A-4F43-9FF1-482691D6C6B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19632336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 White">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4D73434E-4098-114C-A318-A73F0F2AC61D}"/>
              </a:ext>
            </a:extLst>
          </p:cNvPr>
          <p:cNvSpPr>
            <a:spLocks noGrp="1"/>
          </p:cNvSpPr>
          <p:nvPr>
            <p:ph type="sldNum" sz="quarter" idx="11"/>
          </p:nvPr>
        </p:nvSpPr>
        <p:spPr/>
        <p:txBody>
          <a:bodyPr/>
          <a:lstStyle/>
          <a:p>
            <a:fld id="{234755BD-B4AC-9044-BCE4-27904766F8BB}" type="slidenum">
              <a:rPr lang="en-US" smtClean="0"/>
              <a:pPr/>
              <a:t>‹#›</a:t>
            </a:fld>
            <a:endParaRPr lang="en-US"/>
          </a:p>
        </p:txBody>
      </p:sp>
      <p:pic>
        <p:nvPicPr>
          <p:cNvPr id="3" name="Picture 2">
            <a:extLst>
              <a:ext uri="{FF2B5EF4-FFF2-40B4-BE49-F238E27FC236}">
                <a16:creationId xmlns:a16="http://schemas.microsoft.com/office/drawing/2014/main" id="{586F45E1-1518-1D45-838E-FF17B2794EAD}"/>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1092171" y="277583"/>
            <a:ext cx="713232" cy="636815"/>
          </a:xfrm>
          <a:prstGeom prst="rect">
            <a:avLst/>
          </a:prstGeom>
        </p:spPr>
      </p:pic>
      <p:pic>
        <p:nvPicPr>
          <p:cNvPr id="4" name="Picture 3">
            <a:extLst>
              <a:ext uri="{FF2B5EF4-FFF2-40B4-BE49-F238E27FC236}">
                <a16:creationId xmlns:a16="http://schemas.microsoft.com/office/drawing/2014/main" id="{1C6DE1D6-D467-BF43-ABF6-DA27BE18711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78563" y="234800"/>
            <a:ext cx="722376" cy="722376"/>
          </a:xfrm>
          <a:prstGeom prst="rect">
            <a:avLst/>
          </a:prstGeom>
        </p:spPr>
      </p:pic>
    </p:spTree>
    <p:extLst>
      <p:ext uri="{BB962C8B-B14F-4D97-AF65-F5344CB8AC3E}">
        <p14:creationId xmlns:p14="http://schemas.microsoft.com/office/powerpoint/2010/main" val="24792981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4" name="Rectangle 3"/>
          <p:cNvSpPr>
            <a:spLocks/>
          </p:cNvSpPr>
          <p:nvPr userDrawn="1"/>
        </p:nvSpPr>
        <p:spPr bwMode="auto">
          <a:xfrm>
            <a:off x="-31629" y="0"/>
            <a:ext cx="12223629" cy="895336"/>
          </a:xfrm>
          <a:prstGeom prst="rect">
            <a:avLst/>
          </a:prstGeom>
          <a:solidFill>
            <a:srgbClr val="345065"/>
          </a:solidFill>
          <a:ln>
            <a:noFill/>
          </a:ln>
        </p:spPr>
        <p:txBody>
          <a:bodyPr lIns="0" tIns="0" rIns="0" bIns="0"/>
          <a:lstStyle/>
          <a:p>
            <a:endParaRPr lang="en-US" sz="2400"/>
          </a:p>
        </p:txBody>
      </p:sp>
      <p:sp>
        <p:nvSpPr>
          <p:cNvPr id="5" name="Title 1"/>
          <p:cNvSpPr>
            <a:spLocks noGrp="1"/>
          </p:cNvSpPr>
          <p:nvPr>
            <p:ph type="title" hasCustomPrompt="1"/>
          </p:nvPr>
        </p:nvSpPr>
        <p:spPr>
          <a:xfrm>
            <a:off x="203200" y="191822"/>
            <a:ext cx="11235552" cy="485775"/>
          </a:xfrm>
          <a:prstGeom prst="rect">
            <a:avLst/>
          </a:prstGeom>
        </p:spPr>
        <p:txBody>
          <a:bodyPr/>
          <a:lstStyle>
            <a:lvl1pPr algn="ctr">
              <a:defRPr sz="3733">
                <a:solidFill>
                  <a:schemeClr val="bg1"/>
                </a:solidFill>
                <a:latin typeface="Arial"/>
                <a:cs typeface="Arial"/>
              </a:defRPr>
            </a:lvl1pPr>
          </a:lstStyle>
          <a:p>
            <a:r>
              <a:rPr lang="en-US"/>
              <a:t>CLICK TO ADD TITLE</a:t>
            </a:r>
          </a:p>
        </p:txBody>
      </p:sp>
      <p:sp>
        <p:nvSpPr>
          <p:cNvPr id="6" name="Rectangle 5"/>
          <p:cNvSpPr>
            <a:spLocks/>
          </p:cNvSpPr>
          <p:nvPr userDrawn="1"/>
        </p:nvSpPr>
        <p:spPr bwMode="auto">
          <a:xfrm>
            <a:off x="0" y="6324601"/>
            <a:ext cx="12192000" cy="533400"/>
          </a:xfrm>
          <a:prstGeom prst="rect">
            <a:avLst/>
          </a:prstGeom>
          <a:solidFill>
            <a:srgbClr val="345065"/>
          </a:solidFill>
          <a:ln>
            <a:noFill/>
          </a:ln>
        </p:spPr>
        <p:txBody>
          <a:bodyPr lIns="0" tIns="0" rIns="0" bIns="0"/>
          <a:lstStyle/>
          <a:p>
            <a:endParaRPr lang="en-US" sz="2400"/>
          </a:p>
        </p:txBody>
      </p:sp>
      <p:sp>
        <p:nvSpPr>
          <p:cNvPr id="8" name="TextBox 7"/>
          <p:cNvSpPr txBox="1"/>
          <p:nvPr userDrawn="1"/>
        </p:nvSpPr>
        <p:spPr>
          <a:xfrm>
            <a:off x="28527" y="6499929"/>
            <a:ext cx="639877" cy="379656"/>
          </a:xfrm>
          <a:prstGeom prst="rect">
            <a:avLst/>
          </a:prstGeom>
          <a:noFill/>
        </p:spPr>
        <p:txBody>
          <a:bodyPr wrap="square" rtlCol="0">
            <a:spAutoFit/>
          </a:bodyPr>
          <a:lstStyle/>
          <a:p>
            <a:fld id="{7D0A11C7-9596-AB4E-909A-AAC699D6101A}" type="slidenum">
              <a:rPr lang="en-US" sz="1867" smtClean="0">
                <a:solidFill>
                  <a:schemeClr val="bg1"/>
                </a:solidFill>
                <a:latin typeface="Arial"/>
                <a:cs typeface="Arial"/>
              </a:rPr>
              <a:t>‹#›</a:t>
            </a:fld>
            <a:endParaRPr lang="en-US" sz="1867">
              <a:solidFill>
                <a:schemeClr val="bg1"/>
              </a:solidFill>
              <a:latin typeface="Arial"/>
              <a:cs typeface="Arial"/>
            </a:endParaRPr>
          </a:p>
        </p:txBody>
      </p:sp>
      <p:pic>
        <p:nvPicPr>
          <p:cNvPr id="10" name="Picture 9"/>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8432800" y="6438112"/>
            <a:ext cx="3657600" cy="343689"/>
          </a:xfrm>
          <a:prstGeom prst="rect">
            <a:avLst/>
          </a:prstGeom>
        </p:spPr>
      </p:pic>
    </p:spTree>
    <p:extLst>
      <p:ext uri="{BB962C8B-B14F-4D97-AF65-F5344CB8AC3E}">
        <p14:creationId xmlns:p14="http://schemas.microsoft.com/office/powerpoint/2010/main" val="28346042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Only (No Subtitle)">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8EE4F0C4-96A0-FB49-92EF-CF053D176BBB}"/>
              </a:ext>
            </a:extLst>
          </p:cNvPr>
          <p:cNvCxnSpPr>
            <a:cxnSpLocks/>
          </p:cNvCxnSpPr>
          <p:nvPr userDrawn="1"/>
        </p:nvCxnSpPr>
        <p:spPr>
          <a:xfrm>
            <a:off x="897121" y="1259538"/>
            <a:ext cx="1172308" cy="0"/>
          </a:xfrm>
          <a:prstGeom prst="line">
            <a:avLst/>
          </a:prstGeom>
          <a:ln w="79375"/>
        </p:spPr>
        <p:style>
          <a:lnRef idx="1">
            <a:schemeClr val="accent2"/>
          </a:lnRef>
          <a:fillRef idx="0">
            <a:schemeClr val="accent2"/>
          </a:fillRef>
          <a:effectRef idx="0">
            <a:schemeClr val="accent2"/>
          </a:effectRef>
          <a:fontRef idx="minor">
            <a:schemeClr val="tx1"/>
          </a:fontRef>
        </p:style>
      </p:cxnSp>
      <p:sp>
        <p:nvSpPr>
          <p:cNvPr id="5" name="Slide Number Placeholder 5">
            <a:extLst>
              <a:ext uri="{FF2B5EF4-FFF2-40B4-BE49-F238E27FC236}">
                <a16:creationId xmlns:a16="http://schemas.microsoft.com/office/drawing/2014/main" id="{CC9DC9BC-0E08-1A47-AB3C-D0D05F30B7A5}"/>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6" name="Title Placeholder 17">
            <a:extLst>
              <a:ext uri="{FF2B5EF4-FFF2-40B4-BE49-F238E27FC236}">
                <a16:creationId xmlns:a16="http://schemas.microsoft.com/office/drawing/2014/main" id="{A40A9772-F566-7847-89D0-15690EA53F74}"/>
              </a:ext>
            </a:extLst>
          </p:cNvPr>
          <p:cNvSpPr>
            <a:spLocks noGrp="1"/>
          </p:cNvSpPr>
          <p:nvPr>
            <p:ph type="title"/>
          </p:nvPr>
        </p:nvSpPr>
        <p:spPr>
          <a:xfrm>
            <a:off x="912571" y="349506"/>
            <a:ext cx="8874760" cy="798177"/>
          </a:xfrm>
          <a:prstGeom prst="rect">
            <a:avLst/>
          </a:prstGeom>
        </p:spPr>
        <p:txBody>
          <a:bodyPr vert="horz" lIns="0" tIns="45720" rIns="91440" bIns="45720" rtlCol="0" anchor="b" anchorCtr="0">
            <a:noAutofit/>
          </a:bodyPr>
          <a:lstStyle>
            <a:lvl1pPr>
              <a:defRPr>
                <a:solidFill>
                  <a:schemeClr val="tx1"/>
                </a:solidFill>
              </a:defRPr>
            </a:lvl1pPr>
          </a:lstStyle>
          <a:p>
            <a:r>
              <a:rPr lang="en-US"/>
              <a:t>Click to edit Master title style</a:t>
            </a:r>
          </a:p>
        </p:txBody>
      </p:sp>
      <p:pic>
        <p:nvPicPr>
          <p:cNvPr id="7" name="Graphic 6">
            <a:extLst>
              <a:ext uri="{FF2B5EF4-FFF2-40B4-BE49-F238E27FC236}">
                <a16:creationId xmlns:a16="http://schemas.microsoft.com/office/drawing/2014/main" id="{495AEA99-2F8A-3D47-8F3B-166A200086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45" y="258793"/>
            <a:ext cx="1561196" cy="216854"/>
          </a:xfrm>
          <a:prstGeom prst="rect">
            <a:avLst/>
          </a:prstGeom>
        </p:spPr>
      </p:pic>
    </p:spTree>
    <p:extLst>
      <p:ext uri="{BB962C8B-B14F-4D97-AF65-F5344CB8AC3E}">
        <p14:creationId xmlns:p14="http://schemas.microsoft.com/office/powerpoint/2010/main" val="42300506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Sag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B4D82A6-DF8B-9A4E-9585-1B742447F9F0}"/>
              </a:ext>
            </a:extLst>
          </p:cNvPr>
          <p:cNvSpPr/>
          <p:nvPr userDrawn="1"/>
        </p:nvSpPr>
        <p:spPr>
          <a:xfrm>
            <a:off x="0" y="-12699"/>
            <a:ext cx="12192000" cy="1993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Placeholder 1">
            <a:extLst>
              <a:ext uri="{FF2B5EF4-FFF2-40B4-BE49-F238E27FC236}">
                <a16:creationId xmlns:a16="http://schemas.microsoft.com/office/drawing/2014/main" id="{97A19867-7653-6842-A74C-6BEA3AF779F7}"/>
              </a:ext>
            </a:extLst>
          </p:cNvPr>
          <p:cNvSpPr>
            <a:spLocks noGrp="1"/>
          </p:cNvSpPr>
          <p:nvPr>
            <p:ph type="title" hasCustomPrompt="1"/>
          </p:nvPr>
        </p:nvSpPr>
        <p:spPr>
          <a:xfrm>
            <a:off x="762001" y="768913"/>
            <a:ext cx="3924795" cy="1090369"/>
          </a:xfrm>
          <a:prstGeom prst="rect">
            <a:avLst/>
          </a:prstGeom>
        </p:spPr>
        <p:txBody>
          <a:bodyPr vert="horz" lIns="0" tIns="45720" rIns="91440" bIns="45720" rtlCol="0" anchor="t" anchorCtr="0">
            <a:normAutofit/>
          </a:bodyPr>
          <a:lstStyle>
            <a:lvl1pPr>
              <a:defRPr>
                <a:solidFill>
                  <a:schemeClr val="tx1"/>
                </a:solidFill>
              </a:defRPr>
            </a:lvl1pPr>
          </a:lstStyle>
          <a:p>
            <a:r>
              <a:rPr lang="en-US" dirty="0"/>
              <a:t>Here is a content slide with icons</a:t>
            </a:r>
          </a:p>
        </p:txBody>
      </p:sp>
      <p:sp>
        <p:nvSpPr>
          <p:cNvPr id="8" name="Text Placeholder 2">
            <a:extLst>
              <a:ext uri="{FF2B5EF4-FFF2-40B4-BE49-F238E27FC236}">
                <a16:creationId xmlns:a16="http://schemas.microsoft.com/office/drawing/2014/main" id="{8D5E5C54-3501-8942-BDFE-9618552F7D13}"/>
              </a:ext>
            </a:extLst>
          </p:cNvPr>
          <p:cNvSpPr txBox="1">
            <a:spLocks/>
          </p:cNvSpPr>
          <p:nvPr userDrawn="1"/>
        </p:nvSpPr>
        <p:spPr>
          <a:xfrm>
            <a:off x="11013193" y="5995305"/>
            <a:ext cx="821175" cy="336067"/>
          </a:xfrm>
          <a:prstGeom prst="rect">
            <a:avLst/>
          </a:prstGeom>
        </p:spPr>
        <p:txBody>
          <a:bodyPr rIns="0"/>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400" dirty="0">
              <a:solidFill>
                <a:schemeClr val="bg1"/>
              </a:solidFill>
              <a:latin typeface="Roboto Condensed Light" panose="020B0604020202020204" charset="0"/>
            </a:endParaRPr>
          </a:p>
        </p:txBody>
      </p:sp>
      <p:sp>
        <p:nvSpPr>
          <p:cNvPr id="15" name="Text Placeholder 3">
            <a:extLst>
              <a:ext uri="{FF2B5EF4-FFF2-40B4-BE49-F238E27FC236}">
                <a16:creationId xmlns:a16="http://schemas.microsoft.com/office/drawing/2014/main" id="{D5B6C794-70D6-E749-8A27-13F9379C913E}"/>
              </a:ext>
            </a:extLst>
          </p:cNvPr>
          <p:cNvSpPr>
            <a:spLocks noGrp="1"/>
          </p:cNvSpPr>
          <p:nvPr>
            <p:ph type="body" sz="quarter" idx="10" hasCustomPrompt="1"/>
          </p:nvPr>
        </p:nvSpPr>
        <p:spPr>
          <a:xfrm>
            <a:off x="6096001" y="841250"/>
            <a:ext cx="5334000" cy="1090369"/>
          </a:xfrm>
          <a:prstGeom prst="rect">
            <a:avLst/>
          </a:prstGeom>
        </p:spPr>
        <p:txBody>
          <a:bodyPr lIns="0"/>
          <a:lstStyle>
            <a:lvl1pPr>
              <a:lnSpc>
                <a:spcPct val="100000"/>
              </a:lnSpc>
              <a:defRPr/>
            </a:lvl1pPr>
          </a:lstStyle>
          <a:p>
            <a:pPr lvl="0"/>
            <a:r>
              <a:rPr lang="en-US" dirty="0"/>
              <a:t>A small amount of content can go here in this place.</a:t>
            </a:r>
          </a:p>
        </p:txBody>
      </p:sp>
      <p:sp>
        <p:nvSpPr>
          <p:cNvPr id="3" name="Text Placeholder 2">
            <a:extLst>
              <a:ext uri="{FF2B5EF4-FFF2-40B4-BE49-F238E27FC236}">
                <a16:creationId xmlns:a16="http://schemas.microsoft.com/office/drawing/2014/main" id="{3388631E-7CF1-A94D-9770-C4896B0B91D1}"/>
              </a:ext>
            </a:extLst>
          </p:cNvPr>
          <p:cNvSpPr>
            <a:spLocks noGrp="1"/>
          </p:cNvSpPr>
          <p:nvPr>
            <p:ph type="body" sz="quarter" idx="11" hasCustomPrompt="1"/>
          </p:nvPr>
        </p:nvSpPr>
        <p:spPr>
          <a:xfrm>
            <a:off x="1073886" y="3840535"/>
            <a:ext cx="2777068" cy="1993900"/>
          </a:xfrm>
          <a:prstGeom prst="rect">
            <a:avLst/>
          </a:prstGeom>
        </p:spPr>
        <p:txBody>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Content can go here in this place to tell a unique story. Content can go here in this place to tell a unique story. Content can go here in this place to tell a unique story. </a:t>
            </a:r>
          </a:p>
        </p:txBody>
      </p:sp>
      <p:sp>
        <p:nvSpPr>
          <p:cNvPr id="17" name="Text Placeholder 2">
            <a:extLst>
              <a:ext uri="{FF2B5EF4-FFF2-40B4-BE49-F238E27FC236}">
                <a16:creationId xmlns:a16="http://schemas.microsoft.com/office/drawing/2014/main" id="{77AE2B07-98B8-DF4E-9DEA-44BA55417F41}"/>
              </a:ext>
            </a:extLst>
          </p:cNvPr>
          <p:cNvSpPr>
            <a:spLocks noGrp="1"/>
          </p:cNvSpPr>
          <p:nvPr>
            <p:ph type="body" sz="quarter" idx="12" hasCustomPrompt="1"/>
          </p:nvPr>
        </p:nvSpPr>
        <p:spPr>
          <a:xfrm>
            <a:off x="4723155" y="3840535"/>
            <a:ext cx="2777068" cy="1993900"/>
          </a:xfrm>
          <a:prstGeom prst="rect">
            <a:avLst/>
          </a:prstGeom>
        </p:spPr>
        <p:txBody>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Content can go here in this place to tell a unique story. Content can go here in this place to tell a unique story. Content can go here in this place to tell a unique story. </a:t>
            </a:r>
          </a:p>
        </p:txBody>
      </p:sp>
      <p:sp>
        <p:nvSpPr>
          <p:cNvPr id="18" name="Text Placeholder 2">
            <a:extLst>
              <a:ext uri="{FF2B5EF4-FFF2-40B4-BE49-F238E27FC236}">
                <a16:creationId xmlns:a16="http://schemas.microsoft.com/office/drawing/2014/main" id="{AD3E3B0A-96C2-CB40-817C-059DD2653888}"/>
              </a:ext>
            </a:extLst>
          </p:cNvPr>
          <p:cNvSpPr>
            <a:spLocks noGrp="1"/>
          </p:cNvSpPr>
          <p:nvPr>
            <p:ph type="body" sz="quarter" idx="13" hasCustomPrompt="1"/>
          </p:nvPr>
        </p:nvSpPr>
        <p:spPr>
          <a:xfrm>
            <a:off x="8372423" y="3840535"/>
            <a:ext cx="2777068" cy="1993900"/>
          </a:xfrm>
          <a:prstGeom prst="rect">
            <a:avLst/>
          </a:prstGeom>
        </p:spPr>
        <p:txBody>
          <a:bodyPr/>
          <a:lstStyle>
            <a:lvl1pPr marL="0" marR="0" indent="0" algn="l" defTabSz="914377" rtl="0" eaLnBrk="1" fontAlgn="auto" latinLnBrk="0" hangingPunct="1">
              <a:lnSpc>
                <a:spcPct val="100000"/>
              </a:lnSpc>
              <a:spcBef>
                <a:spcPts val="1000"/>
              </a:spcBef>
              <a:spcAft>
                <a:spcPts val="0"/>
              </a:spcAft>
              <a:buClrTx/>
              <a:buSzTx/>
              <a:buFont typeface="Arial" panose="020B0604020202020204" pitchFamily="34" charset="0"/>
              <a:buNone/>
              <a:tabLst/>
              <a:defRPr sz="1400">
                <a:solidFill>
                  <a:schemeClr val="bg1"/>
                </a:solidFill>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Content can go here in this place to tell a unique story. Content can go here in this place to tell a unique story. Content can go here in this place to tell a unique story. </a:t>
            </a:r>
          </a:p>
        </p:txBody>
      </p:sp>
      <p:sp>
        <p:nvSpPr>
          <p:cNvPr id="20" name="TextBox 19">
            <a:extLst>
              <a:ext uri="{FF2B5EF4-FFF2-40B4-BE49-F238E27FC236}">
                <a16:creationId xmlns:a16="http://schemas.microsoft.com/office/drawing/2014/main" id="{0D07050E-5F0D-2F48-8991-67B2B08746EA}"/>
              </a:ext>
            </a:extLst>
          </p:cNvPr>
          <p:cNvSpPr txBox="1"/>
          <p:nvPr userDrawn="1"/>
        </p:nvSpPr>
        <p:spPr>
          <a:xfrm>
            <a:off x="8870642" y="6492240"/>
            <a:ext cx="2233304" cy="215444"/>
          </a:xfrm>
          <a:prstGeom prst="rect">
            <a:avLst/>
          </a:prstGeom>
          <a:noFill/>
        </p:spPr>
        <p:txBody>
          <a:bodyPr wrap="non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lang="en-US" sz="800" b="0" i="0" baseline="0" dirty="0">
                <a:solidFill>
                  <a:schemeClr val="bg1"/>
                </a:solidFill>
                <a:latin typeface="Roboto Condensed Light" panose="020B0604020202020204" charset="0"/>
              </a:rPr>
              <a:t> © 2020 Sallie Mae Bank. All rights reserved.</a:t>
            </a:r>
          </a:p>
        </p:txBody>
      </p:sp>
      <p:sp>
        <p:nvSpPr>
          <p:cNvPr id="4" name="Picture Placeholder 3">
            <a:extLst>
              <a:ext uri="{FF2B5EF4-FFF2-40B4-BE49-F238E27FC236}">
                <a16:creationId xmlns:a16="http://schemas.microsoft.com/office/drawing/2014/main" id="{AD8550A3-83D1-CD42-9C73-7CF68A6CC251}"/>
              </a:ext>
            </a:extLst>
          </p:cNvPr>
          <p:cNvSpPr>
            <a:spLocks noGrp="1"/>
          </p:cNvSpPr>
          <p:nvPr>
            <p:ph type="pic" sz="quarter" idx="14" hasCustomPrompt="1"/>
          </p:nvPr>
        </p:nvSpPr>
        <p:spPr>
          <a:xfrm>
            <a:off x="1974737" y="2762811"/>
            <a:ext cx="975360" cy="731520"/>
          </a:xfrm>
          <a:prstGeom prst="rect">
            <a:avLst/>
          </a:prstGeom>
        </p:spPr>
        <p:txBody>
          <a:bodyPr lIns="137160" anchor="ctr" anchorCtr="0"/>
          <a:lstStyle>
            <a:lvl1pPr>
              <a:defRPr>
                <a:solidFill>
                  <a:schemeClr val="bg1"/>
                </a:solidFill>
              </a:defRPr>
            </a:lvl1pPr>
          </a:lstStyle>
          <a:p>
            <a:r>
              <a:rPr lang="en-US" dirty="0"/>
              <a:t>Icon</a:t>
            </a:r>
          </a:p>
        </p:txBody>
      </p:sp>
      <p:sp>
        <p:nvSpPr>
          <p:cNvPr id="21" name="Picture Placeholder 3">
            <a:extLst>
              <a:ext uri="{FF2B5EF4-FFF2-40B4-BE49-F238E27FC236}">
                <a16:creationId xmlns:a16="http://schemas.microsoft.com/office/drawing/2014/main" id="{D25FF487-6645-DE4B-B510-9F9A94BF1D75}"/>
              </a:ext>
            </a:extLst>
          </p:cNvPr>
          <p:cNvSpPr>
            <a:spLocks noGrp="1"/>
          </p:cNvSpPr>
          <p:nvPr>
            <p:ph type="pic" sz="quarter" idx="15" hasCustomPrompt="1"/>
          </p:nvPr>
        </p:nvSpPr>
        <p:spPr>
          <a:xfrm>
            <a:off x="5608320" y="2762811"/>
            <a:ext cx="975360" cy="731520"/>
          </a:xfrm>
          <a:prstGeom prst="rect">
            <a:avLst/>
          </a:prstGeom>
        </p:spPr>
        <p:txBody>
          <a:bodyPr lIns="137160" anchor="ctr" anchorCtr="0"/>
          <a:lstStyle>
            <a:lvl1pPr>
              <a:defRPr>
                <a:solidFill>
                  <a:schemeClr val="bg1"/>
                </a:solidFill>
              </a:defRPr>
            </a:lvl1pPr>
          </a:lstStyle>
          <a:p>
            <a:r>
              <a:rPr lang="en-US" dirty="0"/>
              <a:t>Icon</a:t>
            </a:r>
          </a:p>
        </p:txBody>
      </p:sp>
      <p:sp>
        <p:nvSpPr>
          <p:cNvPr id="22" name="Picture Placeholder 3">
            <a:extLst>
              <a:ext uri="{FF2B5EF4-FFF2-40B4-BE49-F238E27FC236}">
                <a16:creationId xmlns:a16="http://schemas.microsoft.com/office/drawing/2014/main" id="{7708DDBD-96DA-0C44-ADDD-062BB5CB0EBF}"/>
              </a:ext>
            </a:extLst>
          </p:cNvPr>
          <p:cNvSpPr>
            <a:spLocks noGrp="1"/>
          </p:cNvSpPr>
          <p:nvPr>
            <p:ph type="pic" sz="quarter" idx="16" hasCustomPrompt="1"/>
          </p:nvPr>
        </p:nvSpPr>
        <p:spPr>
          <a:xfrm>
            <a:off x="9273276" y="2755647"/>
            <a:ext cx="975360" cy="731520"/>
          </a:xfrm>
          <a:prstGeom prst="rect">
            <a:avLst/>
          </a:prstGeom>
        </p:spPr>
        <p:txBody>
          <a:bodyPr lIns="137160" anchor="ctr" anchorCtr="0"/>
          <a:lstStyle>
            <a:lvl1pPr>
              <a:defRPr>
                <a:solidFill>
                  <a:schemeClr val="bg1"/>
                </a:solidFill>
              </a:defRPr>
            </a:lvl1pPr>
          </a:lstStyle>
          <a:p>
            <a:r>
              <a:rPr lang="en-US" dirty="0"/>
              <a:t>Icon</a:t>
            </a:r>
          </a:p>
        </p:txBody>
      </p:sp>
    </p:spTree>
    <p:extLst>
      <p:ext uri="{BB962C8B-B14F-4D97-AF65-F5344CB8AC3E}">
        <p14:creationId xmlns:p14="http://schemas.microsoft.com/office/powerpoint/2010/main" val="2017725954"/>
      </p:ext>
    </p:extLst>
  </p:cSld>
  <p:clrMapOvr>
    <a:masterClrMapping/>
  </p:clrMapOvr>
  <p:extLst>
    <p:ext uri="{DCECCB84-F9BA-43D5-87BE-67443E8EF086}">
      <p15:sldGuideLst xmlns:p15="http://schemas.microsoft.com/office/powerpoint/2012/main">
        <p15:guide id="1" pos="2880">
          <p15:clr>
            <a:srgbClr val="FBAE40"/>
          </p15:clr>
        </p15:guide>
        <p15:guide id="2" orient="horz" pos="1248">
          <p15:clr>
            <a:srgbClr val="FBAE40"/>
          </p15:clr>
        </p15:guide>
        <p15:guide id="3" orient="horz" pos="67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Highligh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E07C7-0B5C-144D-BEA4-ED1CDE029FD7}"/>
              </a:ext>
            </a:extLst>
          </p:cNvPr>
          <p:cNvSpPr>
            <a:spLocks noGrp="1"/>
          </p:cNvSpPr>
          <p:nvPr>
            <p:ph type="title" hasCustomPrompt="1"/>
          </p:nvPr>
        </p:nvSpPr>
        <p:spPr>
          <a:xfrm>
            <a:off x="768098" y="768098"/>
            <a:ext cx="7384473" cy="508831"/>
          </a:xfrm>
          <a:prstGeom prst="rect">
            <a:avLst/>
          </a:prstGeom>
        </p:spPr>
        <p:txBody>
          <a:bodyPr/>
          <a:lstStyle>
            <a:lvl1pPr>
              <a:defRPr>
                <a:solidFill>
                  <a:schemeClr val="accent1"/>
                </a:solidFill>
              </a:defRPr>
            </a:lvl1pPr>
          </a:lstStyle>
          <a:p>
            <a:r>
              <a:rPr lang="en-US"/>
              <a:t>Here is a content slide with callouts</a:t>
            </a:r>
          </a:p>
        </p:txBody>
      </p:sp>
      <p:sp>
        <p:nvSpPr>
          <p:cNvPr id="3" name="Text Placeholder 5">
            <a:extLst>
              <a:ext uri="{FF2B5EF4-FFF2-40B4-BE49-F238E27FC236}">
                <a16:creationId xmlns:a16="http://schemas.microsoft.com/office/drawing/2014/main" id="{CC77E4B1-92FF-EC46-94F7-EF4F3129D648}"/>
              </a:ext>
            </a:extLst>
          </p:cNvPr>
          <p:cNvSpPr>
            <a:spLocks noGrp="1"/>
          </p:cNvSpPr>
          <p:nvPr>
            <p:ph type="body" sz="quarter" idx="12" hasCustomPrompt="1"/>
          </p:nvPr>
        </p:nvSpPr>
        <p:spPr>
          <a:xfrm>
            <a:off x="762001" y="1483495"/>
            <a:ext cx="10469419" cy="1227236"/>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457189" marR="0" indent="0" algn="l" defTabSz="914377" rtl="0" eaLnBrk="1" fontAlgn="auto" latinLnBrk="0" hangingPunct="1">
              <a:lnSpc>
                <a:spcPct val="100000"/>
              </a:lnSpc>
              <a:spcBef>
                <a:spcPts val="500"/>
              </a:spcBef>
              <a:spcAft>
                <a:spcPts val="0"/>
              </a:spcAft>
              <a:buClrTx/>
              <a:buSzTx/>
              <a:buFont typeface="Arial" panose="020B0604020202020204" pitchFamily="34" charset="0"/>
              <a:buNone/>
              <a:tabLst/>
              <a:defRPr sz="1600"/>
            </a:lvl2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General content can go here in this place. General content can go here in this place. General content can go here in this place. General content can go here in this place. General content can go here in this place. General content can go here in this place. </a:t>
            </a:r>
          </a:p>
        </p:txBody>
      </p:sp>
      <p:sp>
        <p:nvSpPr>
          <p:cNvPr id="32" name="Text Placeholder 31">
            <a:extLst>
              <a:ext uri="{FF2B5EF4-FFF2-40B4-BE49-F238E27FC236}">
                <a16:creationId xmlns:a16="http://schemas.microsoft.com/office/drawing/2014/main" id="{BA66E6A1-38C5-A447-93AA-99E6D98736D8}"/>
              </a:ext>
            </a:extLst>
          </p:cNvPr>
          <p:cNvSpPr>
            <a:spLocks noGrp="1"/>
          </p:cNvSpPr>
          <p:nvPr>
            <p:ph type="body" sz="quarter" idx="21" hasCustomPrompt="1"/>
          </p:nvPr>
        </p:nvSpPr>
        <p:spPr>
          <a:xfrm>
            <a:off x="785360" y="3124183"/>
            <a:ext cx="3350609" cy="3198832"/>
          </a:xfrm>
          <a:prstGeom prst="rect">
            <a:avLst/>
          </a:prstGeom>
          <a:solidFill>
            <a:schemeClr val="accent2"/>
          </a:solidFill>
        </p:spPr>
        <p:txBody>
          <a:bodyPr lIns="365760" tIns="548640" rIns="365760"/>
          <a:lstStyle>
            <a:lvl1pPr>
              <a:lnSpc>
                <a:spcPct val="100000"/>
              </a:lnSpc>
              <a:defRPr>
                <a:solidFill>
                  <a:schemeClr val="bg1"/>
                </a:solidFill>
              </a:defRPr>
            </a:lvl1pPr>
          </a:lstStyle>
          <a:p>
            <a:pPr lvl="0"/>
            <a:r>
              <a:rPr lang="en-US"/>
              <a:t>Related content can go here for this new section on the page.</a:t>
            </a:r>
          </a:p>
          <a:p>
            <a:pPr lvl="0"/>
            <a:endParaRPr lang="en-US"/>
          </a:p>
        </p:txBody>
      </p:sp>
      <p:sp>
        <p:nvSpPr>
          <p:cNvPr id="33" name="Text Placeholder 14">
            <a:extLst>
              <a:ext uri="{FF2B5EF4-FFF2-40B4-BE49-F238E27FC236}">
                <a16:creationId xmlns:a16="http://schemas.microsoft.com/office/drawing/2014/main" id="{AA584587-E33D-F745-8DF9-7B97A2BCAE15}"/>
              </a:ext>
            </a:extLst>
          </p:cNvPr>
          <p:cNvSpPr>
            <a:spLocks noGrp="1"/>
          </p:cNvSpPr>
          <p:nvPr>
            <p:ph type="body" sz="quarter" idx="22" hasCustomPrompt="1"/>
          </p:nvPr>
        </p:nvSpPr>
        <p:spPr>
          <a:xfrm>
            <a:off x="1116736" y="4858214"/>
            <a:ext cx="2712841" cy="1032583"/>
          </a:xfrm>
          <a:prstGeom prst="rect">
            <a:avLst/>
          </a:prstGeom>
        </p:spPr>
        <p:txBody>
          <a:bodyPr lIns="0"/>
          <a:lstStyle>
            <a:lvl1pPr algn="ctr">
              <a:defRPr sz="4800" b="0" i="0">
                <a:solidFill>
                  <a:schemeClr val="bg1"/>
                </a:solidFill>
                <a:latin typeface="Roboto Condensed Light" panose="020B0604020202020204" charset="0"/>
              </a:defRPr>
            </a:lvl1pPr>
          </a:lstStyle>
          <a:p>
            <a:pPr lvl="0"/>
            <a:r>
              <a:rPr lang="en-US" dirty="0"/>
              <a:t>5.00%</a:t>
            </a:r>
          </a:p>
          <a:p>
            <a:pPr lvl="0"/>
            <a:endParaRPr lang="en-US" dirty="0"/>
          </a:p>
        </p:txBody>
      </p:sp>
      <p:sp>
        <p:nvSpPr>
          <p:cNvPr id="34" name="Text Placeholder 31">
            <a:extLst>
              <a:ext uri="{FF2B5EF4-FFF2-40B4-BE49-F238E27FC236}">
                <a16:creationId xmlns:a16="http://schemas.microsoft.com/office/drawing/2014/main" id="{1198983A-A646-674E-8534-824EF1B0B0CD}"/>
              </a:ext>
            </a:extLst>
          </p:cNvPr>
          <p:cNvSpPr>
            <a:spLocks noGrp="1"/>
          </p:cNvSpPr>
          <p:nvPr>
            <p:ph type="body" sz="quarter" idx="23" hasCustomPrompt="1"/>
          </p:nvPr>
        </p:nvSpPr>
        <p:spPr>
          <a:xfrm>
            <a:off x="4420697" y="3124183"/>
            <a:ext cx="3350609" cy="3198832"/>
          </a:xfrm>
          <a:prstGeom prst="rect">
            <a:avLst/>
          </a:prstGeom>
          <a:noFill/>
          <a:ln w="38100">
            <a:solidFill>
              <a:schemeClr val="accent2"/>
            </a:solidFill>
          </a:ln>
        </p:spPr>
        <p:txBody>
          <a:bodyPr lIns="365760" tIns="548640" rIns="365760"/>
          <a:lstStyle>
            <a:lvl1pPr>
              <a:lnSpc>
                <a:spcPct val="100000"/>
              </a:lnSpc>
              <a:defRPr>
                <a:solidFill>
                  <a:schemeClr val="accent2"/>
                </a:solidFill>
              </a:defRPr>
            </a:lvl1pPr>
          </a:lstStyle>
          <a:p>
            <a:pPr lvl="0"/>
            <a:r>
              <a:rPr lang="en-US"/>
              <a:t>Related content can go here for this new section on the page.</a:t>
            </a:r>
          </a:p>
          <a:p>
            <a:pPr lvl="0"/>
            <a:endParaRPr lang="en-US"/>
          </a:p>
        </p:txBody>
      </p:sp>
      <p:sp>
        <p:nvSpPr>
          <p:cNvPr id="35" name="Text Placeholder 14">
            <a:extLst>
              <a:ext uri="{FF2B5EF4-FFF2-40B4-BE49-F238E27FC236}">
                <a16:creationId xmlns:a16="http://schemas.microsoft.com/office/drawing/2014/main" id="{B024BB50-0FDA-0A48-A105-331B33913DA6}"/>
              </a:ext>
            </a:extLst>
          </p:cNvPr>
          <p:cNvSpPr>
            <a:spLocks noGrp="1"/>
          </p:cNvSpPr>
          <p:nvPr>
            <p:ph type="body" sz="quarter" idx="24" hasCustomPrompt="1"/>
          </p:nvPr>
        </p:nvSpPr>
        <p:spPr>
          <a:xfrm>
            <a:off x="4752073" y="4858214"/>
            <a:ext cx="2712841" cy="1032583"/>
          </a:xfrm>
          <a:prstGeom prst="rect">
            <a:avLst/>
          </a:prstGeom>
        </p:spPr>
        <p:txBody>
          <a:bodyPr lIns="0"/>
          <a:lstStyle>
            <a:lvl1pPr algn="ctr">
              <a:defRPr sz="4800" b="0" i="0">
                <a:solidFill>
                  <a:schemeClr val="accent2"/>
                </a:solidFill>
                <a:latin typeface="Roboto Condensed Light" panose="020B0604020202020204" charset="0"/>
              </a:defRPr>
            </a:lvl1pPr>
          </a:lstStyle>
          <a:p>
            <a:pPr lvl="0"/>
            <a:r>
              <a:rPr lang="en-US" dirty="0"/>
              <a:t>4.00%</a:t>
            </a:r>
          </a:p>
          <a:p>
            <a:pPr lvl="0"/>
            <a:endParaRPr lang="en-US" dirty="0"/>
          </a:p>
        </p:txBody>
      </p:sp>
      <p:sp>
        <p:nvSpPr>
          <p:cNvPr id="36" name="Text Placeholder 31">
            <a:extLst>
              <a:ext uri="{FF2B5EF4-FFF2-40B4-BE49-F238E27FC236}">
                <a16:creationId xmlns:a16="http://schemas.microsoft.com/office/drawing/2014/main" id="{3BC3880A-5534-714E-8B36-BA168D359963}"/>
              </a:ext>
            </a:extLst>
          </p:cNvPr>
          <p:cNvSpPr>
            <a:spLocks noGrp="1"/>
          </p:cNvSpPr>
          <p:nvPr>
            <p:ph type="body" sz="quarter" idx="25" hasCustomPrompt="1"/>
          </p:nvPr>
        </p:nvSpPr>
        <p:spPr>
          <a:xfrm>
            <a:off x="8056034" y="3124183"/>
            <a:ext cx="3350609" cy="3198832"/>
          </a:xfrm>
          <a:prstGeom prst="rect">
            <a:avLst/>
          </a:prstGeom>
          <a:noFill/>
          <a:ln w="38100">
            <a:solidFill>
              <a:schemeClr val="accent2"/>
            </a:solidFill>
          </a:ln>
        </p:spPr>
        <p:txBody>
          <a:bodyPr lIns="365760" tIns="548640" rIns="365760"/>
          <a:lstStyle>
            <a:lvl1pPr>
              <a:lnSpc>
                <a:spcPct val="100000"/>
              </a:lnSpc>
              <a:defRPr>
                <a:solidFill>
                  <a:schemeClr val="accent2"/>
                </a:solidFill>
              </a:defRPr>
            </a:lvl1pPr>
          </a:lstStyle>
          <a:p>
            <a:pPr lvl="0"/>
            <a:r>
              <a:rPr lang="en-US"/>
              <a:t>Related content can go here for this new section on the page.</a:t>
            </a:r>
          </a:p>
          <a:p>
            <a:pPr lvl="0"/>
            <a:endParaRPr lang="en-US"/>
          </a:p>
        </p:txBody>
      </p:sp>
      <p:sp>
        <p:nvSpPr>
          <p:cNvPr id="37" name="Text Placeholder 14">
            <a:extLst>
              <a:ext uri="{FF2B5EF4-FFF2-40B4-BE49-F238E27FC236}">
                <a16:creationId xmlns:a16="http://schemas.microsoft.com/office/drawing/2014/main" id="{5E0B9033-1F55-044E-8F2F-A987D499563B}"/>
              </a:ext>
            </a:extLst>
          </p:cNvPr>
          <p:cNvSpPr>
            <a:spLocks noGrp="1"/>
          </p:cNvSpPr>
          <p:nvPr>
            <p:ph type="body" sz="quarter" idx="26" hasCustomPrompt="1"/>
          </p:nvPr>
        </p:nvSpPr>
        <p:spPr>
          <a:xfrm>
            <a:off x="8387410" y="4858214"/>
            <a:ext cx="2712841" cy="1032583"/>
          </a:xfrm>
          <a:prstGeom prst="rect">
            <a:avLst/>
          </a:prstGeom>
        </p:spPr>
        <p:txBody>
          <a:bodyPr lIns="0"/>
          <a:lstStyle>
            <a:lvl1pPr algn="ctr">
              <a:defRPr sz="4800" b="0" i="0">
                <a:solidFill>
                  <a:schemeClr val="accent2"/>
                </a:solidFill>
                <a:latin typeface="Roboto Condensed Light" panose="020B0604020202020204" charset="0"/>
              </a:defRPr>
            </a:lvl1pPr>
          </a:lstStyle>
          <a:p>
            <a:pPr lvl="0"/>
            <a:r>
              <a:rPr lang="en-US" dirty="0"/>
              <a:t>4.13%</a:t>
            </a:r>
          </a:p>
          <a:p>
            <a:pPr lvl="0"/>
            <a:endParaRPr lang="en-US" dirty="0"/>
          </a:p>
        </p:txBody>
      </p:sp>
      <p:sp>
        <p:nvSpPr>
          <p:cNvPr id="10" name="TextBox 9">
            <a:extLst>
              <a:ext uri="{FF2B5EF4-FFF2-40B4-BE49-F238E27FC236}">
                <a16:creationId xmlns:a16="http://schemas.microsoft.com/office/drawing/2014/main" id="{C4B54071-4B44-6D48-A968-5F53ED073AB5}"/>
              </a:ext>
            </a:extLst>
          </p:cNvPr>
          <p:cNvSpPr txBox="1"/>
          <p:nvPr userDrawn="1"/>
        </p:nvSpPr>
        <p:spPr>
          <a:xfrm>
            <a:off x="8899496" y="6492240"/>
            <a:ext cx="2204450" cy="215444"/>
          </a:xfrm>
          <a:prstGeom prst="rect">
            <a:avLst/>
          </a:prstGeom>
          <a:noFill/>
        </p:spPr>
        <p:txBody>
          <a:bodyPr wrap="non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lang="en-US" sz="800" b="0" i="0" baseline="0" dirty="0">
                <a:solidFill>
                  <a:schemeClr val="tx2"/>
                </a:solidFill>
                <a:latin typeface="Roboto Condensed Light" panose="020B0604020202020204" charset="0"/>
              </a:rPr>
              <a:t>© 2020 Sallie Mae Bank. All rights reserved.</a:t>
            </a:r>
          </a:p>
        </p:txBody>
      </p:sp>
      <p:sp>
        <p:nvSpPr>
          <p:cNvPr id="11" name="Text Placeholder 2">
            <a:extLst>
              <a:ext uri="{FF2B5EF4-FFF2-40B4-BE49-F238E27FC236}">
                <a16:creationId xmlns:a16="http://schemas.microsoft.com/office/drawing/2014/main" id="{C854B130-ABF8-614F-8440-E3838091B023}"/>
              </a:ext>
            </a:extLst>
          </p:cNvPr>
          <p:cNvSpPr txBox="1">
            <a:spLocks/>
          </p:cNvSpPr>
          <p:nvPr userDrawn="1"/>
        </p:nvSpPr>
        <p:spPr>
          <a:xfrm>
            <a:off x="10889281" y="6428755"/>
            <a:ext cx="821175" cy="336067"/>
          </a:xfrm>
          <a:prstGeom prst="rect">
            <a:avLst/>
          </a:prstGeom>
        </p:spPr>
        <p:txBody>
          <a:bodyPr rIns="0"/>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b="0" i="0" smtClean="0">
                <a:solidFill>
                  <a:schemeClr val="tx2"/>
                </a:solidFill>
                <a:latin typeface="Roboto Condensed Light" panose="020B0604020202020204" charset="0"/>
              </a:rPr>
              <a:pPr/>
              <a:t>‹#›</a:t>
            </a:fld>
            <a:endParaRPr lang="en-US" sz="1400" b="0" i="0" dirty="0">
              <a:solidFill>
                <a:schemeClr val="tx2"/>
              </a:solidFill>
              <a:latin typeface="Roboto Condensed Light" panose="020B0604020202020204" charset="0"/>
            </a:endParaRPr>
          </a:p>
        </p:txBody>
      </p:sp>
    </p:spTree>
    <p:extLst>
      <p:ext uri="{BB962C8B-B14F-4D97-AF65-F5344CB8AC3E}">
        <p14:creationId xmlns:p14="http://schemas.microsoft.com/office/powerpoint/2010/main" val="1707181825"/>
      </p:ext>
    </p:extLst>
  </p:cSld>
  <p:clrMapOvr>
    <a:masterClrMapping/>
  </p:clrMapOvr>
  <p:extLst>
    <p:ext uri="{DCECCB84-F9BA-43D5-87BE-67443E8EF086}">
      <p15:sldGuideLst xmlns:p15="http://schemas.microsoft.com/office/powerpoint/2012/main">
        <p15:guide id="1" pos="23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White">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C1E9E261-553E-EE41-A9EB-A2051E2E6682}"/>
              </a:ext>
            </a:extLst>
          </p:cNvPr>
          <p:cNvSpPr>
            <a:spLocks noGrp="1"/>
          </p:cNvSpPr>
          <p:nvPr>
            <p:ph type="title" hasCustomPrompt="1"/>
          </p:nvPr>
        </p:nvSpPr>
        <p:spPr>
          <a:xfrm>
            <a:off x="768096" y="768098"/>
            <a:ext cx="10515600" cy="516617"/>
          </a:xfrm>
          <a:prstGeom prst="rect">
            <a:avLst/>
          </a:prstGeom>
        </p:spPr>
        <p:txBody>
          <a:bodyPr vert="horz" lIns="0" tIns="45720" rIns="91440" bIns="45720" rtlCol="0" anchor="t" anchorCtr="0">
            <a:normAutofit/>
          </a:bodyPr>
          <a:lstStyle/>
          <a:p>
            <a:r>
              <a:rPr lang="en-US" dirty="0"/>
              <a:t>Here is a general content slide</a:t>
            </a:r>
          </a:p>
        </p:txBody>
      </p:sp>
      <p:sp>
        <p:nvSpPr>
          <p:cNvPr id="6" name="Text Placeholder 5">
            <a:extLst>
              <a:ext uri="{FF2B5EF4-FFF2-40B4-BE49-F238E27FC236}">
                <a16:creationId xmlns:a16="http://schemas.microsoft.com/office/drawing/2014/main" id="{D841C41E-9831-5C4D-90D6-60447B74C3D5}"/>
              </a:ext>
            </a:extLst>
          </p:cNvPr>
          <p:cNvSpPr>
            <a:spLocks noGrp="1"/>
          </p:cNvSpPr>
          <p:nvPr>
            <p:ph type="body" sz="quarter" idx="12" hasCustomPrompt="1"/>
          </p:nvPr>
        </p:nvSpPr>
        <p:spPr>
          <a:xfrm>
            <a:off x="768096" y="1481328"/>
            <a:ext cx="10521696" cy="4608576"/>
          </a:xfrm>
          <a:prstGeom prst="rect">
            <a:avLst/>
          </a:prstGeom>
        </p:spPr>
        <p:txBody>
          <a:bodyPr lIns="0"/>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6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a:lvl2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General content can go here in this place. General content can go here in this place. General content can go here in this place. General content can go here in this place. General content can go here in this place.</a:t>
            </a:r>
          </a:p>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General content can go here in this place. General content can go here in this place. General content can go here in this place. General content can go here in this place. General content can go here in this place.</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lang="en-US" dirty="0"/>
          </a:p>
          <a:p>
            <a:pPr lvl="1"/>
            <a:endParaRPr lang="en-US" dirty="0"/>
          </a:p>
          <a:p>
            <a:pPr lvl="0"/>
            <a:endParaRPr lang="en-US" dirty="0"/>
          </a:p>
        </p:txBody>
      </p:sp>
      <p:sp>
        <p:nvSpPr>
          <p:cNvPr id="8" name="TextBox 7">
            <a:extLst>
              <a:ext uri="{FF2B5EF4-FFF2-40B4-BE49-F238E27FC236}">
                <a16:creationId xmlns:a16="http://schemas.microsoft.com/office/drawing/2014/main" id="{8E089DD1-D920-A043-8914-0A1D0E9B2673}"/>
              </a:ext>
            </a:extLst>
          </p:cNvPr>
          <p:cNvSpPr txBox="1"/>
          <p:nvPr userDrawn="1"/>
        </p:nvSpPr>
        <p:spPr>
          <a:xfrm>
            <a:off x="8870642" y="6492240"/>
            <a:ext cx="2233304" cy="215444"/>
          </a:xfrm>
          <a:prstGeom prst="rect">
            <a:avLst/>
          </a:prstGeom>
          <a:noFill/>
        </p:spPr>
        <p:txBody>
          <a:bodyPr wrap="none" rtlCol="0">
            <a:spAutoFit/>
          </a:bodyPr>
          <a:lstStyle/>
          <a:p>
            <a:pPr marL="0" marR="0" lvl="0" indent="0" algn="r" defTabSz="457189" rtl="0" eaLnBrk="1" fontAlgn="auto" latinLnBrk="0" hangingPunct="1">
              <a:lnSpc>
                <a:spcPct val="100000"/>
              </a:lnSpc>
              <a:spcBef>
                <a:spcPts val="0"/>
              </a:spcBef>
              <a:spcAft>
                <a:spcPts val="0"/>
              </a:spcAft>
              <a:buClrTx/>
              <a:buSzTx/>
              <a:buFontTx/>
              <a:buNone/>
              <a:tabLst/>
              <a:defRPr/>
            </a:pPr>
            <a:r>
              <a:rPr lang="en-US" sz="800" b="0" i="0" baseline="0" dirty="0">
                <a:solidFill>
                  <a:schemeClr val="tx2"/>
                </a:solidFill>
                <a:latin typeface="Roboto Condensed Light" panose="020B0604020202020204" charset="0"/>
              </a:rPr>
              <a:t> © 2020 Sallie Mae Bank. All rights reserved.</a:t>
            </a:r>
          </a:p>
        </p:txBody>
      </p:sp>
      <p:sp>
        <p:nvSpPr>
          <p:cNvPr id="9" name="Text Placeholder 2">
            <a:extLst>
              <a:ext uri="{FF2B5EF4-FFF2-40B4-BE49-F238E27FC236}">
                <a16:creationId xmlns:a16="http://schemas.microsoft.com/office/drawing/2014/main" id="{DBD1E1EB-027D-EC4B-AF67-33CB46FBC55B}"/>
              </a:ext>
            </a:extLst>
          </p:cNvPr>
          <p:cNvSpPr txBox="1">
            <a:spLocks/>
          </p:cNvSpPr>
          <p:nvPr userDrawn="1"/>
        </p:nvSpPr>
        <p:spPr>
          <a:xfrm>
            <a:off x="10889281" y="6428755"/>
            <a:ext cx="821175" cy="336067"/>
          </a:xfrm>
          <a:prstGeom prst="rect">
            <a:avLst/>
          </a:prstGeom>
        </p:spPr>
        <p:txBody>
          <a:bodyPr rIns="0"/>
          <a:lstStyle>
            <a:lvl1pPr marL="0" indent="0" algn="r" defTabSz="914400" rtl="0" eaLnBrk="1" latinLnBrk="0" hangingPunct="1">
              <a:lnSpc>
                <a:spcPct val="90000"/>
              </a:lnSpc>
              <a:spcBef>
                <a:spcPts val="1000"/>
              </a:spcBef>
              <a:buFont typeface="Arial" panose="020B0604020202020204" pitchFamily="34" charset="0"/>
              <a:buNone/>
              <a:defRPr sz="1400" b="0" i="0" kern="1200">
                <a:solidFill>
                  <a:schemeClr val="tx1"/>
                </a:solidFill>
                <a:latin typeface="Graphik" panose="020B050303020206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2"/>
                </a:solidFill>
                <a:latin typeface="Graphik" panose="020B050303020206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fld id="{9884FDC4-8E8E-574C-ABBC-5079A03E7578}" type="slidenum">
              <a:rPr lang="en-US" sz="1400" b="0" i="0" smtClean="0">
                <a:solidFill>
                  <a:schemeClr val="tx2"/>
                </a:solidFill>
                <a:latin typeface="Roboto Condensed Light" panose="020B0604020202020204" charset="0"/>
              </a:rPr>
              <a:pPr/>
              <a:t>‹#›</a:t>
            </a:fld>
            <a:endParaRPr lang="en-US" sz="1400" b="0" i="0" dirty="0">
              <a:solidFill>
                <a:schemeClr val="tx2"/>
              </a:solidFill>
              <a:latin typeface="Roboto Condensed Light" panose="020B0604020202020204" charset="0"/>
            </a:endParaRPr>
          </a:p>
        </p:txBody>
      </p:sp>
      <p:pic>
        <p:nvPicPr>
          <p:cNvPr id="10" name="Picture 9">
            <a:extLst>
              <a:ext uri="{FF2B5EF4-FFF2-40B4-BE49-F238E27FC236}">
                <a16:creationId xmlns:a16="http://schemas.microsoft.com/office/drawing/2014/main" id="{952F508A-5ED2-9248-B819-2E7C997B9486}"/>
              </a:ext>
            </a:extLst>
          </p:cNvPr>
          <p:cNvPicPr>
            <a:picLocks noChangeAspect="1"/>
          </p:cNvPicPr>
          <p:nvPr userDrawn="1"/>
        </p:nvPicPr>
        <p:blipFill>
          <a:blip r:embed="rId2"/>
          <a:stretch>
            <a:fillRect/>
          </a:stretch>
        </p:blipFill>
        <p:spPr>
          <a:xfrm>
            <a:off x="-127784" y="283639"/>
            <a:ext cx="12598400" cy="330200"/>
          </a:xfrm>
          <a:prstGeom prst="rect">
            <a:avLst/>
          </a:prstGeom>
        </p:spPr>
      </p:pic>
    </p:spTree>
    <p:extLst>
      <p:ext uri="{BB962C8B-B14F-4D97-AF65-F5344CB8AC3E}">
        <p14:creationId xmlns:p14="http://schemas.microsoft.com/office/powerpoint/2010/main" val="3203282979"/>
      </p:ext>
    </p:extLst>
  </p:cSld>
  <p:clrMapOvr>
    <a:masterClrMapping/>
  </p:clrMapOvr>
  <p:extLst>
    <p:ext uri="{DCECCB84-F9BA-43D5-87BE-67443E8EF086}">
      <p15:sldGuideLst xmlns:p15="http://schemas.microsoft.com/office/powerpoint/2012/main">
        <p15:guide id="3" orient="horz" pos="672">
          <p15:clr>
            <a:srgbClr val="FBAE40"/>
          </p15:clr>
        </p15:guide>
        <p15:guide id="4" pos="360">
          <p15:clr>
            <a:srgbClr val="FBAE40"/>
          </p15:clr>
        </p15:guide>
        <p15:guide id="5" orient="horz" pos="141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Page - Gradient">
    <p:bg>
      <p:bgPr>
        <a:solidFill>
          <a:srgbClr val="113C53"/>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7C30E-D304-7742-A362-367DDA60EADE}"/>
              </a:ext>
            </a:extLst>
          </p:cNvPr>
          <p:cNvSpPr/>
          <p:nvPr userDrawn="1"/>
        </p:nvSpPr>
        <p:spPr>
          <a:xfrm>
            <a:off x="0" y="5500688"/>
            <a:ext cx="12242987" cy="13573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noFill/>
            </a:endParaRPr>
          </a:p>
        </p:txBody>
      </p:sp>
      <p:sp>
        <p:nvSpPr>
          <p:cNvPr id="7" name="Subtitle 2"/>
          <p:cNvSpPr>
            <a:spLocks noGrp="1"/>
          </p:cNvSpPr>
          <p:nvPr>
            <p:ph type="subTitle" idx="1"/>
          </p:nvPr>
        </p:nvSpPr>
        <p:spPr>
          <a:xfrm>
            <a:off x="641779" y="2667004"/>
            <a:ext cx="10972800" cy="704851"/>
          </a:xfrm>
          <a:prstGeom prst="rect">
            <a:avLst/>
          </a:prstGeom>
        </p:spPr>
        <p:txBody>
          <a:bodyPr vert="horz"/>
          <a:lstStyle>
            <a:lvl1pPr marL="0" indent="0" algn="l">
              <a:buNone/>
              <a:defRPr sz="2800" b="0" i="0">
                <a:solidFill>
                  <a:schemeClr val="bg1">
                    <a:lumMod val="95000"/>
                  </a:schemeClr>
                </a:solidFill>
                <a:latin typeface="Cambria" panose="02040503050406030204" pitchFamily="18" charset="0"/>
                <a:cs typeface="Arial"/>
              </a:defRPr>
            </a:lvl1pPr>
            <a:lvl2pPr marL="609495" indent="0" algn="ctr">
              <a:buNone/>
              <a:defRPr/>
            </a:lvl2pPr>
            <a:lvl3pPr marL="1218992" indent="0" algn="ctr">
              <a:buNone/>
              <a:defRPr/>
            </a:lvl3pPr>
            <a:lvl4pPr marL="1828488" indent="0" algn="ctr">
              <a:buNone/>
              <a:defRPr/>
            </a:lvl4pPr>
            <a:lvl5pPr marL="2437986" indent="0" algn="ctr">
              <a:buNone/>
              <a:defRPr/>
            </a:lvl5pPr>
            <a:lvl6pPr marL="3047480" indent="0" algn="ctr">
              <a:buNone/>
              <a:defRPr/>
            </a:lvl6pPr>
            <a:lvl7pPr marL="3656975" indent="0" algn="ctr">
              <a:buNone/>
              <a:defRPr/>
            </a:lvl7pPr>
            <a:lvl8pPr marL="4266471" indent="0" algn="ctr">
              <a:buNone/>
              <a:defRPr/>
            </a:lvl8pPr>
            <a:lvl9pPr marL="4875967" indent="0" algn="ctr">
              <a:buNone/>
              <a:defRPr/>
            </a:lvl9pPr>
          </a:lstStyle>
          <a:p>
            <a:r>
              <a:rPr lang="en-US"/>
              <a:t>Click to edit Master subtitle style</a:t>
            </a:r>
          </a:p>
        </p:txBody>
      </p:sp>
      <p:sp>
        <p:nvSpPr>
          <p:cNvPr id="8" name="Content Placeholder 10"/>
          <p:cNvSpPr>
            <a:spLocks noGrp="1"/>
          </p:cNvSpPr>
          <p:nvPr>
            <p:ph sz="quarter" idx="10" hasCustomPrompt="1"/>
          </p:nvPr>
        </p:nvSpPr>
        <p:spPr>
          <a:xfrm>
            <a:off x="2252865" y="4790092"/>
            <a:ext cx="9361715" cy="596678"/>
          </a:xfrm>
          <a:prstGeom prst="rect">
            <a:avLst/>
          </a:prstGeom>
        </p:spPr>
        <p:txBody>
          <a:bodyPr vert="horz"/>
          <a:lstStyle>
            <a:lvl1pPr marL="0" indent="0" algn="r">
              <a:buNone/>
              <a:defRPr sz="2400" i="1">
                <a:solidFill>
                  <a:srgbClr val="FFFFFF"/>
                </a:solidFill>
                <a:latin typeface="Cambria" panose="02040503050406030204" pitchFamily="18" charset="0"/>
                <a:cs typeface="Arial"/>
              </a:defRPr>
            </a:lvl1pPr>
            <a:lvl2pPr algn="r">
              <a:defRPr sz="4799">
                <a:latin typeface="Arial"/>
                <a:cs typeface="Arial"/>
              </a:defRPr>
            </a:lvl2pPr>
            <a:lvl3pPr algn="r">
              <a:defRPr sz="4799">
                <a:latin typeface="Arial"/>
                <a:cs typeface="Arial"/>
              </a:defRPr>
            </a:lvl3pPr>
            <a:lvl4pPr algn="r">
              <a:defRPr sz="4799">
                <a:latin typeface="Arial"/>
                <a:cs typeface="Arial"/>
              </a:defRPr>
            </a:lvl4pPr>
            <a:lvl5pPr algn="r">
              <a:defRPr sz="4799">
                <a:latin typeface="Arial"/>
                <a:cs typeface="Arial"/>
              </a:defRPr>
            </a:lvl5pPr>
          </a:lstStyle>
          <a:p>
            <a:pPr lvl="0"/>
            <a:r>
              <a:rPr lang="en-US"/>
              <a:t>MM/DD/YYYY</a:t>
            </a:r>
          </a:p>
        </p:txBody>
      </p:sp>
      <p:sp>
        <p:nvSpPr>
          <p:cNvPr id="13" name="Title 12"/>
          <p:cNvSpPr>
            <a:spLocks noGrp="1"/>
          </p:cNvSpPr>
          <p:nvPr>
            <p:ph type="title"/>
          </p:nvPr>
        </p:nvSpPr>
        <p:spPr>
          <a:xfrm>
            <a:off x="641779" y="457202"/>
            <a:ext cx="10972800" cy="1881597"/>
          </a:xfrm>
          <a:prstGeom prst="rect">
            <a:avLst/>
          </a:prstGeom>
        </p:spPr>
        <p:txBody>
          <a:bodyPr vert="horz"/>
          <a:lstStyle>
            <a:lvl1pPr algn="l">
              <a:defRPr sz="6000" b="1" i="0">
                <a:solidFill>
                  <a:schemeClr val="bg1">
                    <a:lumMod val="95000"/>
                  </a:schemeClr>
                </a:solidFill>
                <a:latin typeface="Oswald" pitchFamily="2" charset="77"/>
                <a:cs typeface="Arial"/>
              </a:defRPr>
            </a:lvl1pPr>
          </a:lstStyle>
          <a:p>
            <a:r>
              <a:rPr lang="en-US"/>
              <a:t>Click to edit Master title style</a:t>
            </a:r>
          </a:p>
        </p:txBody>
      </p:sp>
      <p:sp>
        <p:nvSpPr>
          <p:cNvPr id="2" name="Rectangle 1">
            <a:extLst>
              <a:ext uri="{FF2B5EF4-FFF2-40B4-BE49-F238E27FC236}">
                <a16:creationId xmlns:a16="http://schemas.microsoft.com/office/drawing/2014/main" id="{5C1DC299-7497-5145-82BD-20C48AB07BB1}"/>
              </a:ext>
            </a:extLst>
          </p:cNvPr>
          <p:cNvSpPr/>
          <p:nvPr userDrawn="1"/>
        </p:nvSpPr>
        <p:spPr>
          <a:xfrm>
            <a:off x="300447" y="5982789"/>
            <a:ext cx="2690948" cy="6668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800"/>
          </a:p>
        </p:txBody>
      </p:sp>
      <p:pic>
        <p:nvPicPr>
          <p:cNvPr id="10" name="Picture 9">
            <a:extLst>
              <a:ext uri="{FF2B5EF4-FFF2-40B4-BE49-F238E27FC236}">
                <a16:creationId xmlns:a16="http://schemas.microsoft.com/office/drawing/2014/main" id="{1008B5A6-FD7B-A642-AA78-C3E565A181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7144" r="33090" b="1"/>
          <a:stretch/>
        </p:blipFill>
        <p:spPr>
          <a:xfrm>
            <a:off x="8215700" y="5868871"/>
            <a:ext cx="3398879" cy="606117"/>
          </a:xfrm>
          <a:prstGeom prst="rect">
            <a:avLst/>
          </a:prstGeom>
        </p:spPr>
      </p:pic>
    </p:spTree>
    <p:extLst>
      <p:ext uri="{BB962C8B-B14F-4D97-AF65-F5344CB8AC3E}">
        <p14:creationId xmlns:p14="http://schemas.microsoft.com/office/powerpoint/2010/main" val="2004686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Section Divider - Blue">
    <p:bg>
      <p:bgPr>
        <a:solidFill>
          <a:srgbClr val="113C5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268A5-AEEA-3C4B-9311-D39C8A6BFD34}"/>
              </a:ext>
            </a:extLst>
          </p:cNvPr>
          <p:cNvSpPr>
            <a:spLocks noGrp="1"/>
          </p:cNvSpPr>
          <p:nvPr>
            <p:ph type="title" hasCustomPrompt="1"/>
          </p:nvPr>
        </p:nvSpPr>
        <p:spPr>
          <a:xfrm>
            <a:off x="910828" y="1918506"/>
            <a:ext cx="10366861" cy="2054670"/>
          </a:xfrm>
        </p:spPr>
        <p:txBody>
          <a:bodyPr/>
          <a:lstStyle>
            <a:lvl1pPr>
              <a:defRPr sz="6000" baseline="0">
                <a:solidFill>
                  <a:schemeClr val="bg2"/>
                </a:solidFill>
              </a:defRPr>
            </a:lvl1pPr>
          </a:lstStyle>
          <a:p>
            <a:r>
              <a:rPr lang="en-US"/>
              <a:t>Section title</a:t>
            </a:r>
          </a:p>
        </p:txBody>
      </p:sp>
      <p:sp>
        <p:nvSpPr>
          <p:cNvPr id="3" name="Slide Number Placeholder 2">
            <a:extLst>
              <a:ext uri="{FF2B5EF4-FFF2-40B4-BE49-F238E27FC236}">
                <a16:creationId xmlns:a16="http://schemas.microsoft.com/office/drawing/2014/main" id="{0D9A5CA4-1ADF-144F-BE0A-6629F3D76F5B}"/>
              </a:ext>
            </a:extLst>
          </p:cNvPr>
          <p:cNvSpPr>
            <a:spLocks noGrp="1"/>
          </p:cNvSpPr>
          <p:nvPr>
            <p:ph type="sldNum" sz="quarter" idx="10"/>
          </p:nvPr>
        </p:nvSpPr>
        <p:spPr/>
        <p:txBody>
          <a:bodyPr/>
          <a:lstStyle>
            <a:lvl1pPr>
              <a:defRPr>
                <a:solidFill>
                  <a:schemeClr val="bg2"/>
                </a:solidFill>
              </a:defRPr>
            </a:lvl1pPr>
          </a:lstStyle>
          <a:p>
            <a:fld id="{234755BD-B4AC-9044-BCE4-27904766F8BB}" type="slidenum">
              <a:rPr lang="en-US" smtClean="0"/>
              <a:pPr/>
              <a:t>‹#›</a:t>
            </a:fld>
            <a:endParaRPr lang="en-US"/>
          </a:p>
        </p:txBody>
      </p:sp>
      <p:cxnSp>
        <p:nvCxnSpPr>
          <p:cNvPr id="7" name="Straight Connector 6">
            <a:extLst>
              <a:ext uri="{FF2B5EF4-FFF2-40B4-BE49-F238E27FC236}">
                <a16:creationId xmlns:a16="http://schemas.microsoft.com/office/drawing/2014/main" id="{D590582C-FEDF-5C45-8674-2DEE1202D8CC}"/>
              </a:ext>
            </a:extLst>
          </p:cNvPr>
          <p:cNvCxnSpPr>
            <a:cxnSpLocks/>
          </p:cNvCxnSpPr>
          <p:nvPr userDrawn="1"/>
        </p:nvCxnSpPr>
        <p:spPr>
          <a:xfrm>
            <a:off x="914312" y="4387948"/>
            <a:ext cx="1172603" cy="0"/>
          </a:xfrm>
          <a:prstGeom prst="line">
            <a:avLst/>
          </a:prstGeom>
          <a:ln w="76200"/>
        </p:spPr>
        <p:style>
          <a:lnRef idx="1">
            <a:schemeClr val="accent2"/>
          </a:lnRef>
          <a:fillRef idx="0">
            <a:schemeClr val="accent2"/>
          </a:fillRef>
          <a:effectRef idx="0">
            <a:schemeClr val="accent2"/>
          </a:effectRef>
          <a:fontRef idx="minor">
            <a:schemeClr val="tx1"/>
          </a:fontRef>
        </p:style>
      </p:cxnSp>
      <p:pic>
        <p:nvPicPr>
          <p:cNvPr id="13" name="Graphic 12">
            <a:extLst>
              <a:ext uri="{FF2B5EF4-FFF2-40B4-BE49-F238E27FC236}">
                <a16:creationId xmlns:a16="http://schemas.microsoft.com/office/drawing/2014/main" id="{8EBA7DC6-560A-8F4D-B2A9-98779FC64A7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253227" y="259428"/>
            <a:ext cx="1561196" cy="216854"/>
          </a:xfrm>
          <a:prstGeom prst="rect">
            <a:avLst/>
          </a:prstGeom>
        </p:spPr>
      </p:pic>
    </p:spTree>
    <p:extLst>
      <p:ext uri="{BB962C8B-B14F-4D97-AF65-F5344CB8AC3E}">
        <p14:creationId xmlns:p14="http://schemas.microsoft.com/office/powerpoint/2010/main" val="17904721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26" Type="http://schemas.openxmlformats.org/officeDocument/2006/relationships/slideLayout" Target="../slideLayouts/slideLayout33.xml"/><Relationship Id="rId39" Type="http://schemas.openxmlformats.org/officeDocument/2006/relationships/slideLayout" Target="../slideLayouts/slideLayout46.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34" Type="http://schemas.openxmlformats.org/officeDocument/2006/relationships/slideLayout" Target="../slideLayouts/slideLayout41.xml"/><Relationship Id="rId42" Type="http://schemas.openxmlformats.org/officeDocument/2006/relationships/theme" Target="../theme/theme2.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slideLayout" Target="../slideLayouts/slideLayout32.xml"/><Relationship Id="rId33" Type="http://schemas.openxmlformats.org/officeDocument/2006/relationships/slideLayout" Target="../slideLayouts/slideLayout40.xml"/><Relationship Id="rId38" Type="http://schemas.openxmlformats.org/officeDocument/2006/relationships/slideLayout" Target="../slideLayouts/slideLayout45.xml"/><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29" Type="http://schemas.openxmlformats.org/officeDocument/2006/relationships/slideLayout" Target="../slideLayouts/slideLayout36.xml"/><Relationship Id="rId41" Type="http://schemas.openxmlformats.org/officeDocument/2006/relationships/slideLayout" Target="../slideLayouts/slideLayout48.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slideLayout" Target="../slideLayouts/slideLayout31.xml"/><Relationship Id="rId32" Type="http://schemas.openxmlformats.org/officeDocument/2006/relationships/slideLayout" Target="../slideLayouts/slideLayout39.xml"/><Relationship Id="rId37" Type="http://schemas.openxmlformats.org/officeDocument/2006/relationships/slideLayout" Target="../slideLayouts/slideLayout44.xml"/><Relationship Id="rId40" Type="http://schemas.openxmlformats.org/officeDocument/2006/relationships/slideLayout" Target="../slideLayouts/slideLayout47.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28" Type="http://schemas.openxmlformats.org/officeDocument/2006/relationships/slideLayout" Target="../slideLayouts/slideLayout35.xml"/><Relationship Id="rId36" Type="http://schemas.openxmlformats.org/officeDocument/2006/relationships/slideLayout" Target="../slideLayouts/slideLayout43.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31" Type="http://schemas.openxmlformats.org/officeDocument/2006/relationships/slideLayout" Target="../slideLayouts/slideLayout38.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 Id="rId27" Type="http://schemas.openxmlformats.org/officeDocument/2006/relationships/slideLayout" Target="../slideLayouts/slideLayout34.xml"/><Relationship Id="rId30" Type="http://schemas.openxmlformats.org/officeDocument/2006/relationships/slideLayout" Target="../slideLayouts/slideLayout37.xml"/><Relationship Id="rId35"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85700" y="523433"/>
            <a:ext cx="7011200" cy="1021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1pPr>
            <a:lvl2pPr lvl="1">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2pPr>
            <a:lvl3pPr lvl="2">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3pPr>
            <a:lvl4pPr lvl="3">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4pPr>
            <a:lvl5pPr lvl="4">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5pPr>
            <a:lvl6pPr lvl="5">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6pPr>
            <a:lvl7pPr lvl="6">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7pPr>
            <a:lvl8pPr lvl="7">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8pPr>
            <a:lvl9pPr lvl="8">
              <a:spcBef>
                <a:spcPts val="0"/>
              </a:spcBef>
              <a:spcAft>
                <a:spcPts val="0"/>
              </a:spcAft>
              <a:buClr>
                <a:srgbClr val="FFFFFF"/>
              </a:buClr>
              <a:buSzPts val="2000"/>
              <a:buFont typeface="Roboto Condensed"/>
              <a:buNone/>
              <a:defRPr sz="2000" b="1">
                <a:solidFill>
                  <a:srgbClr val="FFFFFF"/>
                </a:solidFill>
                <a:latin typeface="Roboto Condensed"/>
                <a:ea typeface="Roboto Condensed"/>
                <a:cs typeface="Roboto Condensed"/>
                <a:sym typeface="Roboto Condensed"/>
              </a:defRPr>
            </a:lvl9pPr>
          </a:lstStyle>
          <a:p>
            <a:endParaRPr/>
          </a:p>
        </p:txBody>
      </p:sp>
      <p:sp>
        <p:nvSpPr>
          <p:cNvPr id="7" name="Google Shape;7;p1"/>
          <p:cNvSpPr txBox="1">
            <a:spLocks noGrp="1"/>
          </p:cNvSpPr>
          <p:nvPr>
            <p:ph type="body" idx="1"/>
          </p:nvPr>
        </p:nvSpPr>
        <p:spPr>
          <a:xfrm>
            <a:off x="1085700" y="1769800"/>
            <a:ext cx="8176800" cy="4194000"/>
          </a:xfrm>
          <a:prstGeom prst="rect">
            <a:avLst/>
          </a:prstGeom>
          <a:noFill/>
          <a:ln>
            <a:noFill/>
          </a:ln>
        </p:spPr>
        <p:txBody>
          <a:bodyPr spcFirstLastPara="1" wrap="square" lIns="91425" tIns="91425" rIns="91425" bIns="91425" anchor="ctr" anchorCtr="0">
            <a:noAutofit/>
          </a:bodyPr>
          <a:lstStyle>
            <a:lvl1pPr marL="457200" lvl="0" indent="-381000">
              <a:spcBef>
                <a:spcPts val="6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1pPr>
            <a:lvl2pPr marL="914400" lvl="1"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2pPr>
            <a:lvl3pPr marL="1371600" lvl="2"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3pPr>
            <a:lvl4pPr marL="1828800" lvl="3"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4pPr>
            <a:lvl5pPr marL="2286000" lvl="4"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5pPr>
            <a:lvl6pPr marL="2743200" lvl="5"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6pPr>
            <a:lvl7pPr marL="3200400" lvl="6"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7pPr>
            <a:lvl8pPr marL="3657600" lvl="7" indent="-381000">
              <a:spcBef>
                <a:spcPts val="1000"/>
              </a:spcBef>
              <a:spcAft>
                <a:spcPts val="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8pPr>
            <a:lvl9pPr marL="4114800" lvl="8" indent="-381000">
              <a:spcBef>
                <a:spcPts val="1000"/>
              </a:spcBef>
              <a:spcAft>
                <a:spcPts val="1000"/>
              </a:spcAft>
              <a:buClr>
                <a:srgbClr val="C7D3E6"/>
              </a:buClr>
              <a:buSzPts val="2400"/>
              <a:buFont typeface="Roboto Condensed Light"/>
              <a:buChar char="▻"/>
              <a:defRPr sz="2400">
                <a:solidFill>
                  <a:srgbClr val="263248"/>
                </a:solidFill>
                <a:latin typeface="Roboto Condensed Light"/>
                <a:ea typeface="Roboto Condensed Light"/>
                <a:cs typeface="Roboto Condensed Light"/>
                <a:sym typeface="Roboto Condensed Light"/>
              </a:defRPr>
            </a:lvl9pPr>
          </a:lstStyle>
          <a:p>
            <a:endParaRPr/>
          </a:p>
        </p:txBody>
      </p:sp>
      <p:sp>
        <p:nvSpPr>
          <p:cNvPr id="8" name="Google Shape;8;p1"/>
          <p:cNvSpPr txBox="1">
            <a:spLocks noGrp="1"/>
          </p:cNvSpPr>
          <p:nvPr>
            <p:ph type="sldNum" idx="12"/>
          </p:nvPr>
        </p:nvSpPr>
        <p:spPr>
          <a:xfrm>
            <a:off x="10157333" y="6182000"/>
            <a:ext cx="1983200" cy="420800"/>
          </a:xfrm>
          <a:prstGeom prst="rect">
            <a:avLst/>
          </a:prstGeom>
          <a:noFill/>
          <a:ln>
            <a:noFill/>
          </a:ln>
        </p:spPr>
        <p:txBody>
          <a:bodyPr spcFirstLastPara="1" wrap="square" lIns="91425" tIns="91425" rIns="91425" bIns="91425" anchor="ctr" anchorCtr="0">
            <a:noAutofit/>
          </a:bodyPr>
          <a:lstStyle>
            <a:lvl1pPr lvl="0" algn="r">
              <a:buNone/>
              <a:defRPr sz="1600" b="1">
                <a:solidFill>
                  <a:srgbClr val="FFFFFF"/>
                </a:solidFill>
                <a:latin typeface="Roboto Condensed"/>
                <a:ea typeface="Roboto Condensed"/>
                <a:cs typeface="Roboto Condensed"/>
                <a:sym typeface="Roboto Condensed"/>
              </a:defRPr>
            </a:lvl1pPr>
            <a:lvl2pPr lvl="1" algn="r">
              <a:buNone/>
              <a:defRPr sz="1600" b="1">
                <a:solidFill>
                  <a:srgbClr val="FFFFFF"/>
                </a:solidFill>
                <a:latin typeface="Roboto Condensed"/>
                <a:ea typeface="Roboto Condensed"/>
                <a:cs typeface="Roboto Condensed"/>
                <a:sym typeface="Roboto Condensed"/>
              </a:defRPr>
            </a:lvl2pPr>
            <a:lvl3pPr lvl="2" algn="r">
              <a:buNone/>
              <a:defRPr sz="1600" b="1">
                <a:solidFill>
                  <a:srgbClr val="FFFFFF"/>
                </a:solidFill>
                <a:latin typeface="Roboto Condensed"/>
                <a:ea typeface="Roboto Condensed"/>
                <a:cs typeface="Roboto Condensed"/>
                <a:sym typeface="Roboto Condensed"/>
              </a:defRPr>
            </a:lvl3pPr>
            <a:lvl4pPr lvl="3" algn="r">
              <a:buNone/>
              <a:defRPr sz="1600" b="1">
                <a:solidFill>
                  <a:srgbClr val="FFFFFF"/>
                </a:solidFill>
                <a:latin typeface="Roboto Condensed"/>
                <a:ea typeface="Roboto Condensed"/>
                <a:cs typeface="Roboto Condensed"/>
                <a:sym typeface="Roboto Condensed"/>
              </a:defRPr>
            </a:lvl4pPr>
            <a:lvl5pPr lvl="4" algn="r">
              <a:buNone/>
              <a:defRPr sz="1600" b="1">
                <a:solidFill>
                  <a:srgbClr val="FFFFFF"/>
                </a:solidFill>
                <a:latin typeface="Roboto Condensed"/>
                <a:ea typeface="Roboto Condensed"/>
                <a:cs typeface="Roboto Condensed"/>
                <a:sym typeface="Roboto Condensed"/>
              </a:defRPr>
            </a:lvl5pPr>
            <a:lvl6pPr lvl="5" algn="r">
              <a:buNone/>
              <a:defRPr sz="1600" b="1">
                <a:solidFill>
                  <a:srgbClr val="FFFFFF"/>
                </a:solidFill>
                <a:latin typeface="Roboto Condensed"/>
                <a:ea typeface="Roboto Condensed"/>
                <a:cs typeface="Roboto Condensed"/>
                <a:sym typeface="Roboto Condensed"/>
              </a:defRPr>
            </a:lvl6pPr>
            <a:lvl7pPr lvl="6" algn="r">
              <a:buNone/>
              <a:defRPr sz="1600" b="1">
                <a:solidFill>
                  <a:srgbClr val="FFFFFF"/>
                </a:solidFill>
                <a:latin typeface="Roboto Condensed"/>
                <a:ea typeface="Roboto Condensed"/>
                <a:cs typeface="Roboto Condensed"/>
                <a:sym typeface="Roboto Condensed"/>
              </a:defRPr>
            </a:lvl7pPr>
            <a:lvl8pPr lvl="7" algn="r">
              <a:buNone/>
              <a:defRPr sz="1600" b="1">
                <a:solidFill>
                  <a:srgbClr val="FFFFFF"/>
                </a:solidFill>
                <a:latin typeface="Roboto Condensed"/>
                <a:ea typeface="Roboto Condensed"/>
                <a:cs typeface="Roboto Condensed"/>
                <a:sym typeface="Roboto Condensed"/>
              </a:defRPr>
            </a:lvl8pPr>
            <a:lvl9pPr lvl="8" algn="r">
              <a:buNone/>
              <a:defRPr sz="1600" b="1">
                <a:solidFill>
                  <a:srgbClr val="FFFFFF"/>
                </a:solidFill>
                <a:latin typeface="Roboto Condensed"/>
                <a:ea typeface="Roboto Condensed"/>
                <a:cs typeface="Roboto Condensed"/>
                <a:sym typeface="Roboto Condensed"/>
              </a:defRPr>
            </a:lvl9pPr>
          </a:lstStyle>
          <a:p>
            <a:fld id="{00000000-1234-1234-1234-123412341234}" type="slidenum">
              <a:rPr lang="en" smtClean="0"/>
              <a:pPr/>
              <a:t>‹#›</a:t>
            </a:fld>
            <a:endParaRPr lang="en" dirty="0"/>
          </a:p>
        </p:txBody>
      </p:sp>
    </p:spTree>
    <p:extLst>
      <p:ext uri="{BB962C8B-B14F-4D97-AF65-F5344CB8AC3E}">
        <p14:creationId xmlns:p14="http://schemas.microsoft.com/office/powerpoint/2010/main" val="50961082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725C1A71-AFFB-8540-8AB0-FC76F28A9580}"/>
              </a:ext>
            </a:extLst>
          </p:cNvPr>
          <p:cNvSpPr>
            <a:spLocks noGrp="1"/>
          </p:cNvSpPr>
          <p:nvPr>
            <p:ph type="sldNum" sz="quarter" idx="4"/>
          </p:nvPr>
        </p:nvSpPr>
        <p:spPr>
          <a:xfrm>
            <a:off x="11707151" y="6354240"/>
            <a:ext cx="399651" cy="312098"/>
          </a:xfrm>
          <a:prstGeom prst="rect">
            <a:avLst/>
          </a:prstGeom>
        </p:spPr>
        <p:txBody>
          <a:bodyPr vert="horz" lIns="0" tIns="0" rIns="91440" bIns="45720" rtlCol="0" anchor="t" anchorCtr="0"/>
          <a:lstStyle>
            <a:lvl1pPr algn="l">
              <a:defRPr sz="751" b="0" i="0">
                <a:solidFill>
                  <a:schemeClr val="tx1">
                    <a:tint val="75000"/>
                  </a:schemeClr>
                </a:solidFill>
                <a:latin typeface="Arial" panose="020B0604020202020204" pitchFamily="34" charset="0"/>
                <a:cs typeface="Arial" panose="020B0604020202020204" pitchFamily="34" charset="0"/>
              </a:defRPr>
            </a:lvl1pPr>
          </a:lstStyle>
          <a:p>
            <a:fld id="{234755BD-B4AC-9044-BCE4-27904766F8BB}" type="slidenum">
              <a:rPr lang="en-US" smtClean="0"/>
              <a:pPr/>
              <a:t>‹#›</a:t>
            </a:fld>
            <a:endParaRPr lang="en-US"/>
          </a:p>
        </p:txBody>
      </p:sp>
      <p:sp>
        <p:nvSpPr>
          <p:cNvPr id="3" name="Text Placeholder 2">
            <a:extLst>
              <a:ext uri="{FF2B5EF4-FFF2-40B4-BE49-F238E27FC236}">
                <a16:creationId xmlns:a16="http://schemas.microsoft.com/office/drawing/2014/main" id="{3D5B8505-AFDE-DE43-9426-A9D9F85A1B07}"/>
              </a:ext>
            </a:extLst>
          </p:cNvPr>
          <p:cNvSpPr>
            <a:spLocks noGrp="1"/>
          </p:cNvSpPr>
          <p:nvPr>
            <p:ph type="body" idx="1"/>
          </p:nvPr>
        </p:nvSpPr>
        <p:spPr>
          <a:xfrm>
            <a:off x="914403" y="1999251"/>
            <a:ext cx="10366861" cy="3944355"/>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itle Placeholder 17">
            <a:extLst>
              <a:ext uri="{FF2B5EF4-FFF2-40B4-BE49-F238E27FC236}">
                <a16:creationId xmlns:a16="http://schemas.microsoft.com/office/drawing/2014/main" id="{C747C782-C471-5644-AC30-24AB15F2F632}"/>
              </a:ext>
            </a:extLst>
          </p:cNvPr>
          <p:cNvSpPr>
            <a:spLocks noGrp="1"/>
          </p:cNvSpPr>
          <p:nvPr>
            <p:ph type="title"/>
          </p:nvPr>
        </p:nvSpPr>
        <p:spPr>
          <a:xfrm>
            <a:off x="910091" y="356751"/>
            <a:ext cx="8877239" cy="798177"/>
          </a:xfrm>
          <a:prstGeom prst="rect">
            <a:avLst/>
          </a:prstGeom>
        </p:spPr>
        <p:txBody>
          <a:bodyPr vert="horz" lIns="0" tIns="45720" rIns="91440" bIns="45720" rtlCol="0" anchor="b" anchorCtr="0">
            <a:noAutofit/>
          </a:bodyPr>
          <a:lstStyle/>
          <a:p>
            <a:r>
              <a:rPr lang="en-US"/>
              <a:t>Click to edit Master title style</a:t>
            </a:r>
          </a:p>
        </p:txBody>
      </p:sp>
    </p:spTree>
    <p:extLst>
      <p:ext uri="{BB962C8B-B14F-4D97-AF65-F5344CB8AC3E}">
        <p14:creationId xmlns:p14="http://schemas.microsoft.com/office/powerpoint/2010/main" val="1022190703"/>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 id="2147483695" r:id="rId26"/>
    <p:sldLayoutId id="2147483696" r:id="rId27"/>
    <p:sldLayoutId id="2147483697" r:id="rId28"/>
    <p:sldLayoutId id="2147483698" r:id="rId29"/>
    <p:sldLayoutId id="2147483699" r:id="rId30"/>
    <p:sldLayoutId id="2147483700" r:id="rId31"/>
    <p:sldLayoutId id="2147483701" r:id="rId32"/>
    <p:sldLayoutId id="2147483702" r:id="rId33"/>
    <p:sldLayoutId id="2147483703" r:id="rId34"/>
    <p:sldLayoutId id="2147483704" r:id="rId35"/>
    <p:sldLayoutId id="2147483705" r:id="rId36"/>
    <p:sldLayoutId id="2147483706" r:id="rId37"/>
    <p:sldLayoutId id="2147483707" r:id="rId38"/>
    <p:sldLayoutId id="2147483708" r:id="rId39"/>
    <p:sldLayoutId id="2147483709" r:id="rId40"/>
    <p:sldLayoutId id="2147483710" r:id="rId41"/>
  </p:sldLayoutIdLst>
  <p:hf hdr="0" ftr="0" dt="0"/>
  <p:txStyles>
    <p:titleStyle>
      <a:lvl1pPr algn="l" defTabSz="914173" rtl="0" eaLnBrk="1" latinLnBrk="0" hangingPunct="1">
        <a:lnSpc>
          <a:spcPct val="90000"/>
        </a:lnSpc>
        <a:spcBef>
          <a:spcPct val="0"/>
        </a:spcBef>
        <a:buNone/>
        <a:defRPr sz="4000" b="1" i="0" kern="1200" cap="all" spc="40" baseline="0">
          <a:solidFill>
            <a:schemeClr val="tx1"/>
          </a:solidFill>
          <a:latin typeface="Oswald" pitchFamily="2" charset="77"/>
          <a:ea typeface="Noto Serif" panose="02020502060505020204" pitchFamily="18" charset="0"/>
          <a:cs typeface="Noto Serif" panose="02020502060505020204" pitchFamily="18" charset="0"/>
        </a:defRPr>
      </a:lvl1pPr>
    </p:titleStyle>
    <p:bodyStyle>
      <a:lvl1pPr marL="228544" indent="-228544" algn="l" defTabSz="914173" rtl="0" eaLnBrk="1" latinLnBrk="0" hangingPunct="1">
        <a:lnSpc>
          <a:spcPct val="90000"/>
        </a:lnSpc>
        <a:spcBef>
          <a:spcPts val="1000"/>
        </a:spcBef>
        <a:buClr>
          <a:schemeClr val="accent2"/>
        </a:buClr>
        <a:buFont typeface="Arial" panose="020B0604020202020204" pitchFamily="34" charset="0"/>
        <a:buChar char="•"/>
        <a:defRPr sz="2000" b="0" i="0" kern="1200">
          <a:solidFill>
            <a:schemeClr val="tx1"/>
          </a:solidFill>
          <a:latin typeface="Cambria" panose="02040503050406030204" pitchFamily="18" charset="0"/>
          <a:ea typeface="+mn-ea"/>
          <a:cs typeface="Arial" panose="020B0604020202020204" pitchFamily="34" charset="0"/>
        </a:defRPr>
      </a:lvl1pPr>
      <a:lvl2pPr marL="685630" indent="-228544" algn="l" defTabSz="914173" rtl="0" eaLnBrk="1" latinLnBrk="0" hangingPunct="1">
        <a:lnSpc>
          <a:spcPct val="90000"/>
        </a:lnSpc>
        <a:spcBef>
          <a:spcPts val="500"/>
        </a:spcBef>
        <a:buClr>
          <a:schemeClr val="accent2"/>
        </a:buClr>
        <a:buFont typeface="Arial" panose="020B0604020202020204" pitchFamily="34" charset="0"/>
        <a:buChar char="•"/>
        <a:defRPr sz="1800" b="0" i="0" kern="1200">
          <a:solidFill>
            <a:schemeClr val="tx1"/>
          </a:solidFill>
          <a:latin typeface="Cambria" panose="02040503050406030204" pitchFamily="18" charset="0"/>
          <a:ea typeface="+mn-ea"/>
          <a:cs typeface="Arial" panose="020B0604020202020204" pitchFamily="34" charset="0"/>
        </a:defRPr>
      </a:lvl2pPr>
      <a:lvl3pPr marL="1142717" indent="-228544" algn="l" defTabSz="914173" rtl="0" eaLnBrk="1" latinLnBrk="0" hangingPunct="1">
        <a:lnSpc>
          <a:spcPct val="90000"/>
        </a:lnSpc>
        <a:spcBef>
          <a:spcPts val="500"/>
        </a:spcBef>
        <a:buClr>
          <a:schemeClr val="accent2"/>
        </a:buClr>
        <a:buFont typeface="Arial" panose="020B0604020202020204" pitchFamily="34" charset="0"/>
        <a:buChar char="•"/>
        <a:defRPr sz="1600" b="0" i="0" kern="1200">
          <a:solidFill>
            <a:schemeClr val="tx1"/>
          </a:solidFill>
          <a:latin typeface="Cambria" panose="02040503050406030204" pitchFamily="18" charset="0"/>
          <a:ea typeface="+mn-ea"/>
          <a:cs typeface="Arial" panose="020B0604020202020204" pitchFamily="34" charset="0"/>
        </a:defRPr>
      </a:lvl3pPr>
      <a:lvl4pPr marL="1599803" indent="-228544" algn="l" defTabSz="914173" rtl="0" eaLnBrk="1" latinLnBrk="0" hangingPunct="1">
        <a:lnSpc>
          <a:spcPct val="90000"/>
        </a:lnSpc>
        <a:spcBef>
          <a:spcPts val="500"/>
        </a:spcBef>
        <a:buClr>
          <a:schemeClr val="accent2"/>
        </a:buClr>
        <a:buFont typeface="Arial" panose="020B0604020202020204" pitchFamily="34" charset="0"/>
        <a:buChar char="•"/>
        <a:defRPr sz="1400" b="0" i="0" kern="1200">
          <a:solidFill>
            <a:schemeClr val="tx1"/>
          </a:solidFill>
          <a:latin typeface="Cambria" panose="02040503050406030204" pitchFamily="18" charset="0"/>
          <a:ea typeface="+mn-ea"/>
          <a:cs typeface="Arial" panose="020B0604020202020204" pitchFamily="34" charset="0"/>
        </a:defRPr>
      </a:lvl4pPr>
      <a:lvl5pPr marL="2056890" indent="-228544" algn="l" defTabSz="914173" rtl="0" eaLnBrk="1" latinLnBrk="0" hangingPunct="1">
        <a:lnSpc>
          <a:spcPct val="90000"/>
        </a:lnSpc>
        <a:spcBef>
          <a:spcPts val="500"/>
        </a:spcBef>
        <a:buClr>
          <a:schemeClr val="accent2"/>
        </a:buClr>
        <a:buFont typeface="Arial" panose="020B0604020202020204" pitchFamily="34" charset="0"/>
        <a:buChar char="•"/>
        <a:defRPr sz="1200" b="0" i="0" kern="1200">
          <a:solidFill>
            <a:schemeClr val="tx1"/>
          </a:solidFill>
          <a:latin typeface="Cambria" panose="02040503050406030204" pitchFamily="18" charset="0"/>
          <a:ea typeface="+mn-ea"/>
          <a:cs typeface="Arial" panose="020B0604020202020204" pitchFamily="34" charset="0"/>
        </a:defRPr>
      </a:lvl5pPr>
      <a:lvl6pPr marL="2513976"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062"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149"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238" indent="-228544" algn="l" defTabSz="91417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173" rtl="0" eaLnBrk="1" latinLnBrk="0" hangingPunct="1">
        <a:defRPr sz="1800" kern="1200">
          <a:solidFill>
            <a:schemeClr val="tx1"/>
          </a:solidFill>
          <a:latin typeface="+mn-lt"/>
          <a:ea typeface="+mn-ea"/>
          <a:cs typeface="+mn-cs"/>
        </a:defRPr>
      </a:lvl1pPr>
      <a:lvl2pPr marL="457087" algn="l" defTabSz="914173" rtl="0" eaLnBrk="1" latinLnBrk="0" hangingPunct="1">
        <a:defRPr sz="1800" kern="1200">
          <a:solidFill>
            <a:schemeClr val="tx1"/>
          </a:solidFill>
          <a:latin typeface="+mn-lt"/>
          <a:ea typeface="+mn-ea"/>
          <a:cs typeface="+mn-cs"/>
        </a:defRPr>
      </a:lvl2pPr>
      <a:lvl3pPr marL="914173" algn="l" defTabSz="914173" rtl="0" eaLnBrk="1" latinLnBrk="0" hangingPunct="1">
        <a:defRPr sz="1800" kern="1200">
          <a:solidFill>
            <a:schemeClr val="tx1"/>
          </a:solidFill>
          <a:latin typeface="+mn-lt"/>
          <a:ea typeface="+mn-ea"/>
          <a:cs typeface="+mn-cs"/>
        </a:defRPr>
      </a:lvl3pPr>
      <a:lvl4pPr marL="1371260" algn="l" defTabSz="914173" rtl="0" eaLnBrk="1" latinLnBrk="0" hangingPunct="1">
        <a:defRPr sz="1800" kern="1200">
          <a:solidFill>
            <a:schemeClr val="tx1"/>
          </a:solidFill>
          <a:latin typeface="+mn-lt"/>
          <a:ea typeface="+mn-ea"/>
          <a:cs typeface="+mn-cs"/>
        </a:defRPr>
      </a:lvl4pPr>
      <a:lvl5pPr marL="1828348" algn="l" defTabSz="914173" rtl="0" eaLnBrk="1" latinLnBrk="0" hangingPunct="1">
        <a:defRPr sz="1800" kern="1200">
          <a:solidFill>
            <a:schemeClr val="tx1"/>
          </a:solidFill>
          <a:latin typeface="+mn-lt"/>
          <a:ea typeface="+mn-ea"/>
          <a:cs typeface="+mn-cs"/>
        </a:defRPr>
      </a:lvl5pPr>
      <a:lvl6pPr marL="2285434" algn="l" defTabSz="914173" rtl="0" eaLnBrk="1" latinLnBrk="0" hangingPunct="1">
        <a:defRPr sz="1800" kern="1200">
          <a:solidFill>
            <a:schemeClr val="tx1"/>
          </a:solidFill>
          <a:latin typeface="+mn-lt"/>
          <a:ea typeface="+mn-ea"/>
          <a:cs typeface="+mn-cs"/>
        </a:defRPr>
      </a:lvl6pPr>
      <a:lvl7pPr marL="2742518" algn="l" defTabSz="914173" rtl="0" eaLnBrk="1" latinLnBrk="0" hangingPunct="1">
        <a:defRPr sz="1800" kern="1200">
          <a:solidFill>
            <a:schemeClr val="tx1"/>
          </a:solidFill>
          <a:latin typeface="+mn-lt"/>
          <a:ea typeface="+mn-ea"/>
          <a:cs typeface="+mn-cs"/>
        </a:defRPr>
      </a:lvl7pPr>
      <a:lvl8pPr marL="3199607" algn="l" defTabSz="914173" rtl="0" eaLnBrk="1" latinLnBrk="0" hangingPunct="1">
        <a:defRPr sz="1800" kern="1200">
          <a:solidFill>
            <a:schemeClr val="tx1"/>
          </a:solidFill>
          <a:latin typeface="+mn-lt"/>
          <a:ea typeface="+mn-ea"/>
          <a:cs typeface="+mn-cs"/>
        </a:defRPr>
      </a:lvl8pPr>
      <a:lvl9pPr marL="3656691" algn="l" defTabSz="91417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121">
          <p15:clr>
            <a:srgbClr val="F26B43"/>
          </p15:clr>
        </p15:guide>
        <p15:guide id="2" orient="horz" pos="192">
          <p15:clr>
            <a:srgbClr val="F26B43"/>
          </p15:clr>
        </p15:guide>
        <p15:guide id="3" pos="768">
          <p15:clr>
            <a:srgbClr val="F26B43"/>
          </p15:clr>
        </p15:guide>
        <p15:guide id="4" pos="9473">
          <p15:clr>
            <a:srgbClr val="F26B43"/>
          </p15:clr>
        </p15:guide>
        <p15:guide id="5" orient="horz" pos="768">
          <p15:clr>
            <a:srgbClr val="F26B43"/>
          </p15:clr>
        </p15:guide>
        <p15:guide id="6" orient="horz" pos="4992">
          <p15:clr>
            <a:srgbClr val="F26B43"/>
          </p15:clr>
        </p15:guide>
        <p15:guide id="7" orient="horz" pos="5592">
          <p15:clr>
            <a:srgbClr val="F26B43"/>
          </p15:clr>
        </p15:guide>
        <p15:guide id="8" pos="9801">
          <p15:clr>
            <a:srgbClr val="F26B43"/>
          </p15:clr>
        </p15:guide>
        <p15:guide id="9" pos="197">
          <p15:clr>
            <a:srgbClr val="F26B43"/>
          </p15:clr>
        </p15:guide>
        <p15:guide id="10" orient="horz" pos="2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4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4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48.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48.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48.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48.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6.xml"/><Relationship Id="rId1" Type="http://schemas.openxmlformats.org/officeDocument/2006/relationships/slideLayout" Target="../slideLayouts/slideLayout48.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7.xml"/><Relationship Id="rId1" Type="http://schemas.openxmlformats.org/officeDocument/2006/relationships/slideLayout" Target="../slideLayouts/slideLayout48.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8.xml"/><Relationship Id="rId1" Type="http://schemas.openxmlformats.org/officeDocument/2006/relationships/slideLayout" Target="../slideLayouts/slideLayout48.xm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hyperlink" Target="http://www.oasfaa.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48.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3.xml"/><Relationship Id="rId1" Type="http://schemas.openxmlformats.org/officeDocument/2006/relationships/slideLayout" Target="../slideLayouts/slideLayout4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6.xml"/><Relationship Id="rId1" Type="http://schemas.openxmlformats.org/officeDocument/2006/relationships/slideLayout" Target="../slideLayouts/slideLayout48.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1.xml"/><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4.xml"/><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hyperlink" Target="http://www.formyourfuture.org/fafsa-tracker"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www.ohio-k12.help/fafsa/"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3.xml"/><Relationship Id="rId1" Type="http://schemas.openxmlformats.org/officeDocument/2006/relationships/slideLayout" Target="../slideLayouts/slideLayout48.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7.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hyperlink" Target="https://fsaid.ed.gov/"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1.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2.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3.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5.xml"/><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6.xml"/><Relationship Id="rId1" Type="http://schemas.openxmlformats.org/officeDocument/2006/relationships/slideLayout" Target="../slideLayouts/slideLayout48.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48.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8.xml"/><Relationship Id="rId1" Type="http://schemas.openxmlformats.org/officeDocument/2006/relationships/slideLayout" Target="../slideLayouts/slideLayout48.xml"/><Relationship Id="rId4" Type="http://schemas.openxmlformats.org/officeDocument/2006/relationships/image" Target="../media/image85.png"/></Relationships>
</file>

<file path=ppt/slides/_rels/slide6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9.xml"/><Relationship Id="rId1" Type="http://schemas.openxmlformats.org/officeDocument/2006/relationships/slideLayout" Target="../slideLayouts/slideLayout48.xml"/><Relationship Id="rId4" Type="http://schemas.openxmlformats.org/officeDocument/2006/relationships/image" Target="../media/image87.png"/></Relationships>
</file>

<file path=ppt/slides/_rels/slide7.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studentaid.gov/h/apply-for-aid/fafs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70.xml"/><Relationship Id="rId1" Type="http://schemas.openxmlformats.org/officeDocument/2006/relationships/slideLayout" Target="../slideLayouts/slideLayout48.xml"/><Relationship Id="rId5" Type="http://schemas.openxmlformats.org/officeDocument/2006/relationships/image" Target="../media/image90.png"/><Relationship Id="rId4" Type="http://schemas.openxmlformats.org/officeDocument/2006/relationships/image" Target="../media/image89.png"/></Relationships>
</file>

<file path=ppt/slides/_rels/slide7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1.xml"/><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2.xml"/><Relationship Id="rId1" Type="http://schemas.openxmlformats.org/officeDocument/2006/relationships/slideLayout" Target="../slideLayouts/slideLayout48.xml"/></Relationships>
</file>

<file path=ppt/slides/_rels/slide7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3.xml"/><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4.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5.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6.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7.xml"/><Relationship Id="rId1" Type="http://schemas.openxmlformats.org/officeDocument/2006/relationships/slideLayout" Target="../slideLayouts/slideLayout48.xml"/><Relationship Id="rId4" Type="http://schemas.openxmlformats.org/officeDocument/2006/relationships/image" Target="../media/image97.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3.png"/><Relationship Id="rId4" Type="http://schemas.openxmlformats.org/officeDocument/2006/relationships/image" Target="../media/image102.png"/></Relationships>
</file>

<file path=ppt/slides/_rels/slide89.xml.rels><?xml version="1.0" encoding="UTF-8" standalone="yes"?>
<Relationships xmlns="http://schemas.openxmlformats.org/package/2006/relationships"><Relationship Id="rId3" Type="http://schemas.openxmlformats.org/officeDocument/2006/relationships/hyperlink" Target="http://www.oasfaa.org/"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hyperlink" Target="https://pixabay.com/en/question-board-chalk-school-126237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11"/>
          <p:cNvSpPr txBox="1">
            <a:spLocks noGrp="1"/>
          </p:cNvSpPr>
          <p:nvPr>
            <p:ph type="ctrTitle"/>
          </p:nvPr>
        </p:nvSpPr>
        <p:spPr>
          <a:xfrm>
            <a:off x="75526" y="1434989"/>
            <a:ext cx="10238247" cy="3968544"/>
          </a:xfrm>
          <a:prstGeom prst="rect">
            <a:avLst/>
          </a:prstGeom>
        </p:spPr>
        <p:txBody>
          <a:bodyPr spcFirstLastPara="1" wrap="square" lIns="121900" tIns="121900" rIns="121900" bIns="121900" anchor="ctr" anchorCtr="0">
            <a:noAutofit/>
          </a:bodyPr>
          <a:lstStyle/>
          <a:p>
            <a:br>
              <a:rPr lang="en-US" dirty="0"/>
            </a:br>
            <a:r>
              <a:rPr lang="en-US" sz="5333" dirty="0"/>
              <a:t>FAFSA TRAINING &amp; RESOURCES</a:t>
            </a:r>
            <a:br>
              <a:rPr lang="en-US" dirty="0"/>
            </a:br>
            <a:r>
              <a:rPr lang="en-US" sz="2800" dirty="0"/>
              <a:t>OCTOBER 2021</a:t>
            </a:r>
            <a:endParaRPr dirty="0"/>
          </a:p>
        </p:txBody>
      </p:sp>
      <p:sp>
        <p:nvSpPr>
          <p:cNvPr id="3" name="TextBox 2">
            <a:extLst>
              <a:ext uri="{FF2B5EF4-FFF2-40B4-BE49-F238E27FC236}">
                <a16:creationId xmlns:a16="http://schemas.microsoft.com/office/drawing/2014/main" id="{8B6CC65F-4C01-4C0C-847C-68112DF4A061}"/>
              </a:ext>
            </a:extLst>
          </p:cNvPr>
          <p:cNvSpPr txBox="1"/>
          <p:nvPr/>
        </p:nvSpPr>
        <p:spPr>
          <a:xfrm>
            <a:off x="5476568" y="6302479"/>
            <a:ext cx="6597445" cy="379656"/>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dirty="0">
                <a:ln>
                  <a:noFill/>
                </a:ln>
                <a:solidFill>
                  <a:srgbClr val="1D405D"/>
                </a:solidFill>
                <a:effectLst/>
                <a:uLnTx/>
                <a:uFillTx/>
                <a:latin typeface="Roboto Condensed Light" panose="02000000000000000000" pitchFamily="2" charset="0"/>
                <a:ea typeface="Roboto Condensed Light" panose="02000000000000000000" pitchFamily="2" charset="0"/>
                <a:cs typeface="Arial"/>
                <a:sym typeface="Arial"/>
              </a:rPr>
              <a:t>Presenters: </a:t>
            </a:r>
            <a:r>
              <a:rPr lang="en-US" sz="1867" kern="0" dirty="0">
                <a:solidFill>
                  <a:srgbClr val="1D405D"/>
                </a:solidFill>
                <a:latin typeface="Roboto Condensed Light" panose="02000000000000000000" pitchFamily="2" charset="0"/>
                <a:ea typeface="Roboto Condensed Light" panose="02000000000000000000" pitchFamily="2" charset="0"/>
                <a:cs typeface="Arial"/>
                <a:sym typeface="Arial"/>
              </a:rPr>
              <a:t>Faith Phillips &amp; </a:t>
            </a:r>
            <a:r>
              <a:rPr lang="en-US" sz="1867" kern="0">
                <a:solidFill>
                  <a:srgbClr val="1D405D"/>
                </a:solidFill>
                <a:latin typeface="Roboto Condensed Light" panose="02000000000000000000" pitchFamily="2" charset="0"/>
                <a:ea typeface="Roboto Condensed Light" panose="02000000000000000000" pitchFamily="2" charset="0"/>
                <a:cs typeface="Arial"/>
                <a:sym typeface="Arial"/>
              </a:rPr>
              <a:t>MorraLee Keller</a:t>
            </a:r>
            <a:endParaRPr kumimoji="0" lang="en-US" sz="1867" b="0" i="0" u="none" strike="noStrike" kern="0" cap="none" spc="0" normalizeH="0" baseline="0" noProof="0" dirty="0">
              <a:ln>
                <a:noFill/>
              </a:ln>
              <a:solidFill>
                <a:srgbClr val="1D405D"/>
              </a:solidFill>
              <a:effectLst/>
              <a:uLnTx/>
              <a:uFillTx/>
              <a:latin typeface="Roboto Condensed Light" panose="02000000000000000000" pitchFamily="2" charset="0"/>
              <a:ea typeface="Roboto Condensed Light" panose="02000000000000000000" pitchFamily="2" charset="0"/>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r>
              <a:rPr kumimoji="0" lang="en-US" altLang="en-US" sz="4267" b="1" i="0" u="none" strike="noStrike" kern="1200" cap="none" spc="0" normalizeH="0" baseline="0" noProof="0" dirty="0">
                <a:ln>
                  <a:noFill/>
                </a:ln>
                <a:solidFill>
                  <a:schemeClr val="bg1"/>
                </a:solidFill>
                <a:effectLst/>
                <a:uLnTx/>
                <a:uFillTx/>
                <a:latin typeface="Oswald"/>
                <a:ea typeface="+mn-ea"/>
                <a:cs typeface="+mn-cs"/>
              </a:rPr>
              <a:t>Dependent </a:t>
            </a:r>
          </a:p>
        </p:txBody>
      </p:sp>
      <p:pic>
        <p:nvPicPr>
          <p:cNvPr id="8" name="Picture 7" descr="Tell Us About Yourself (1 of 2) view&#10;&#10;The user selects the student role. In this screenshot, the user is prompted to log in, create an FSA ID, or use personal identifiers.">
            <a:extLst>
              <a:ext uri="{FF2B5EF4-FFF2-40B4-BE49-F238E27FC236}">
                <a16:creationId xmlns:a16="http://schemas.microsoft.com/office/drawing/2014/main" id="{80C39BC4-495D-45EF-B86C-6B288479374A}"/>
              </a:ext>
            </a:extLst>
          </p:cNvPr>
          <p:cNvPicPr>
            <a:picLocks noChangeAspect="1"/>
          </p:cNvPicPr>
          <p:nvPr/>
        </p:nvPicPr>
        <p:blipFill>
          <a:blip r:embed="rId3"/>
          <a:stretch>
            <a:fillRect/>
          </a:stretch>
        </p:blipFill>
        <p:spPr>
          <a:xfrm>
            <a:off x="561975" y="1491112"/>
            <a:ext cx="9676359"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7251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41BA6BB1-9FB0-45FF-B839-9FD573AFC2AC}"/>
              </a:ext>
            </a:extLst>
          </p:cNvPr>
          <p:cNvSpPr txBox="1">
            <a:spLocks noGrp="1"/>
          </p:cNvSpPr>
          <p:nvPr>
            <p:ph type="title" idx="4294967295"/>
          </p:nvPr>
        </p:nvSpPr>
        <p:spPr>
          <a:xfrm>
            <a:off x="848541" y="45479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7" name="Picture 6" descr="Tell Us About Yourself (2 of 2) view&#10;&#10;The user may access the form using personal identifiers. This screenshot provides a view of those identifiers (i.e., first name, last name, date of birth, and Social Security number).">
            <a:extLst>
              <a:ext uri="{FF2B5EF4-FFF2-40B4-BE49-F238E27FC236}">
                <a16:creationId xmlns:a16="http://schemas.microsoft.com/office/drawing/2014/main" id="{B45BDCC6-2D2B-41D9-ACA0-968D3E2358B5}"/>
              </a:ext>
            </a:extLst>
          </p:cNvPr>
          <p:cNvPicPr>
            <a:picLocks noChangeAspect="1"/>
          </p:cNvPicPr>
          <p:nvPr/>
        </p:nvPicPr>
        <p:blipFill>
          <a:blip r:embed="rId3"/>
          <a:stretch>
            <a:fillRect/>
          </a:stretch>
        </p:blipFill>
        <p:spPr>
          <a:xfrm>
            <a:off x="848541" y="1491113"/>
            <a:ext cx="9981384" cy="5109912"/>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42DDBCE8-9D63-4CA3-80CA-F66963593880}"/>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686898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471DDB6-0DBE-49CA-8D7A-CAF111D901CE}"/>
              </a:ext>
            </a:extLst>
          </p:cNvPr>
          <p:cNvSpPr>
            <a:spLocks noGrp="1"/>
          </p:cNvSpPr>
          <p:nvPr>
            <p:ph type="title"/>
          </p:nvPr>
        </p:nvSpPr>
        <p:spPr/>
        <p:txBody>
          <a:bodyPr/>
          <a:lstStyle/>
          <a:p>
            <a:r>
              <a:rPr lang="en-US" cap="none" dirty="0"/>
              <a:t>Log In Page </a:t>
            </a:r>
          </a:p>
        </p:txBody>
      </p:sp>
      <p:pic>
        <p:nvPicPr>
          <p:cNvPr id="6" name="Picture 5" descr="Log In Page view&#10;&#10;The &quot;Log In&quot; page prompts the user to enter his or her FSA ID credentials or create an account.">
            <a:extLst>
              <a:ext uri="{FF2B5EF4-FFF2-40B4-BE49-F238E27FC236}">
                <a16:creationId xmlns:a16="http://schemas.microsoft.com/office/drawing/2014/main" id="{6ED9811C-5DE8-401C-B8A3-6C479723A3D8}"/>
              </a:ext>
            </a:extLst>
          </p:cNvPr>
          <p:cNvPicPr>
            <a:picLocks noChangeAspect="1"/>
          </p:cNvPicPr>
          <p:nvPr/>
        </p:nvPicPr>
        <p:blipFill rotWithShape="1">
          <a:blip r:embed="rId3"/>
          <a:srcRect l="13500" t="24593" r="50000" b="21797"/>
          <a:stretch/>
        </p:blipFill>
        <p:spPr>
          <a:xfrm>
            <a:off x="1571626" y="2083493"/>
            <a:ext cx="8296274" cy="4517531"/>
          </a:xfrm>
          <a:prstGeom prst="rect">
            <a:avLst/>
          </a:prstGeom>
          <a:ln w="12700">
            <a:solidFill>
              <a:schemeClr val="tx1"/>
            </a:solidFill>
          </a:ln>
        </p:spPr>
      </p:pic>
      <p:sp>
        <p:nvSpPr>
          <p:cNvPr id="2" name="Slide Number Placeholder 1">
            <a:extLst>
              <a:ext uri="{FF2B5EF4-FFF2-40B4-BE49-F238E27FC236}">
                <a16:creationId xmlns:a16="http://schemas.microsoft.com/office/drawing/2014/main" id="{06A2692E-80E6-4673-9CA1-29000CC5AB8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463686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C789130-F705-40B4-AB4D-98B89FC71FE4}"/>
              </a:ext>
            </a:extLst>
          </p:cNvPr>
          <p:cNvSpPr>
            <a:spLocks noGrp="1"/>
          </p:cNvSpPr>
          <p:nvPr>
            <p:ph type="title"/>
          </p:nvPr>
        </p:nvSpPr>
        <p:spPr>
          <a:xfrm>
            <a:off x="912569" y="2037653"/>
            <a:ext cx="11624871" cy="2057397"/>
          </a:xfrm>
        </p:spPr>
        <p:txBody>
          <a:bodyPr/>
          <a:lstStyle/>
          <a:p>
            <a:r>
              <a:rPr lang="en-US" sz="5300" cap="none">
                <a:latin typeface="Oswald"/>
              </a:rPr>
              <a:t>Dependent Student with Parental Data</a:t>
            </a:r>
            <a:endParaRPr lang="en-US" sz="5300" cap="none"/>
          </a:p>
        </p:txBody>
      </p:sp>
      <p:sp>
        <p:nvSpPr>
          <p:cNvPr id="3" name="Slide Number Placeholder 2">
            <a:extLst>
              <a:ext uri="{FF2B5EF4-FFF2-40B4-BE49-F238E27FC236}">
                <a16:creationId xmlns:a16="http://schemas.microsoft.com/office/drawing/2014/main" id="{42E162C4-BB1D-6C4B-9CAC-9D1307DF34CE}"/>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6292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Student</a:t>
            </a:r>
          </a:p>
        </p:txBody>
      </p:sp>
      <p:pic>
        <p:nvPicPr>
          <p:cNvPr id="6" name="Picture 5" descr="Personal Information for Student:&#10;&#10;This is one of multiple pages on fafsa.gov that explains that “you” and “your” are referencing the user. Other pages where this messaging appears includes the &quot;Search for High School,&quot; &quot;Student Marital Status,&quot; &quot;Parent Marital Status,&quot; and &quot;Student Tax Filing Status.&quot;  ​  &#10;&#10;Note: This is the first view for the Student Demographics section.&#10;">
            <a:extLst>
              <a:ext uri="{FF2B5EF4-FFF2-40B4-BE49-F238E27FC236}">
                <a16:creationId xmlns:a16="http://schemas.microsoft.com/office/drawing/2014/main" id="{436D5A9C-DBB4-4203-8A0F-ED91B60B86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0650" y="1582621"/>
            <a:ext cx="10316501" cy="524148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52796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Email and Phone</a:t>
            </a:r>
          </a:p>
        </p:txBody>
      </p:sp>
      <p:pic>
        <p:nvPicPr>
          <p:cNvPr id="5" name="Picture 4" descr="Student Email and Phone:&#10;&#10;Note: While not mandatory, it is beneficial for the student to include an email address on the FAFSA form in order to receive important communications about the student's financial aid.&#10;">
            <a:extLst>
              <a:ext uri="{FF2B5EF4-FFF2-40B4-BE49-F238E27FC236}">
                <a16:creationId xmlns:a16="http://schemas.microsoft.com/office/drawing/2014/main" id="{F0C0BB95-0BF7-4779-9A7B-AD2A1C885C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168" y="1364601"/>
            <a:ext cx="11198107" cy="514389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3134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Address</a:t>
            </a:r>
          </a:p>
        </p:txBody>
      </p:sp>
      <p:pic>
        <p:nvPicPr>
          <p:cNvPr id="5" name="Picture 4" descr="Student Address:&#10;&#10;Screenshot of the “Student Address” view.&#10;">
            <a:extLst>
              <a:ext uri="{FF2B5EF4-FFF2-40B4-BE49-F238E27FC236}">
                <a16:creationId xmlns:a16="http://schemas.microsoft.com/office/drawing/2014/main" id="{6B4D7861-21DA-4D2C-9312-D4F8BAE98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1566282"/>
            <a:ext cx="11153775" cy="502202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64460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Residency and Eligibility</a:t>
            </a:r>
          </a:p>
        </p:txBody>
      </p:sp>
      <p:pic>
        <p:nvPicPr>
          <p:cNvPr id="5" name="Picture 4" descr="Student Residency and Eligibility:&#10;&#10;Screenshot of the “Student Residency and Eligibility” view.&#10;&#10;">
            <a:extLst>
              <a:ext uri="{FF2B5EF4-FFF2-40B4-BE49-F238E27FC236}">
                <a16:creationId xmlns:a16="http://schemas.microsoft.com/office/drawing/2014/main" id="{B1B8106D-FC16-40E6-9ED6-902919BC99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79" y="1514088"/>
            <a:ext cx="11732147" cy="499440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35370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State of Legal Residence</a:t>
            </a:r>
          </a:p>
        </p:txBody>
      </p:sp>
      <p:pic>
        <p:nvPicPr>
          <p:cNvPr id="8" name="Picture 7" descr="State of Residence view:&#10;&#10;If the student selects “No” to the residency and eligibility questions, he or she will be asked to provide further clarification regarding his or her state of legal residence.&#10;">
            <a:extLst>
              <a:ext uri="{FF2B5EF4-FFF2-40B4-BE49-F238E27FC236}">
                <a16:creationId xmlns:a16="http://schemas.microsoft.com/office/drawing/2014/main" id="{317251D2-46B5-4433-8F53-F49CEAC4372B}"/>
              </a:ext>
            </a:extLst>
          </p:cNvPr>
          <p:cNvPicPr>
            <a:picLocks noChangeAspect="1"/>
          </p:cNvPicPr>
          <p:nvPr/>
        </p:nvPicPr>
        <p:blipFill>
          <a:blip r:embed="rId3"/>
          <a:stretch>
            <a:fillRect/>
          </a:stretch>
        </p:blipFill>
        <p:spPr>
          <a:xfrm>
            <a:off x="304800" y="1648459"/>
            <a:ext cx="11677650" cy="518695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2491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Education</a:t>
            </a:r>
          </a:p>
        </p:txBody>
      </p:sp>
      <p:pic>
        <p:nvPicPr>
          <p:cNvPr id="5" name="Picture 4" descr="Student Education:&#10;&#10;Screenshot of the “Student Education” view.&#10;">
            <a:extLst>
              <a:ext uri="{FF2B5EF4-FFF2-40B4-BE49-F238E27FC236}">
                <a16:creationId xmlns:a16="http://schemas.microsoft.com/office/drawing/2014/main" id="{5C09ABF4-04E9-4E06-A105-1C42B8224CC2}"/>
              </a:ext>
            </a:extLst>
          </p:cNvPr>
          <p:cNvPicPr>
            <a:picLocks noChangeAspect="1"/>
          </p:cNvPicPr>
          <p:nvPr/>
        </p:nvPicPr>
        <p:blipFill>
          <a:blip r:embed="rId3"/>
          <a:stretch>
            <a:fillRect/>
          </a:stretch>
        </p:blipFill>
        <p:spPr>
          <a:xfrm>
            <a:off x="233526" y="1147682"/>
            <a:ext cx="11211413" cy="520655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6318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ABOUT OASFAA AND THIS PRESENTATION</a:t>
            </a:r>
          </a:p>
        </p:txBody>
      </p:sp>
      <p:grpSp>
        <p:nvGrpSpPr>
          <p:cNvPr id="194" name="Google Shape;194;p12"/>
          <p:cNvGrpSpPr/>
          <p:nvPr/>
        </p:nvGrpSpPr>
        <p:grpSpPr>
          <a:xfrm>
            <a:off x="391578" y="765489"/>
            <a:ext cx="412055" cy="537497"/>
            <a:chOff x="590250" y="244200"/>
            <a:chExt cx="407975" cy="532175"/>
          </a:xfrm>
        </p:grpSpPr>
        <p:sp>
          <p:nvSpPr>
            <p:cNvPr id="195" name="Google Shape;195;p12"/>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2"/>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7" name="Google Shape;197;p12"/>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8" name="Google Shape;198;p12"/>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12"/>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2"/>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12"/>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12"/>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12"/>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12"/>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12"/>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12"/>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12"/>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12"/>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133309" y="1935832"/>
            <a:ext cx="11925381" cy="4922168"/>
          </a:xfrm>
        </p:spPr>
        <p:txBody>
          <a:bodyPr/>
          <a:lstStyle/>
          <a:p>
            <a:r>
              <a:rPr lang="en-US" sz="2000" b="1" dirty="0"/>
              <a:t>OASFAA</a:t>
            </a:r>
            <a:r>
              <a:rPr lang="en-US" sz="2000" dirty="0"/>
              <a:t> is a non-profit organization comprised of financial aid professionals. </a:t>
            </a:r>
            <a:r>
              <a:rPr lang="en-US" sz="2000" b="1" dirty="0"/>
              <a:t>The OASFAA Outreach Committee</a:t>
            </a:r>
            <a:r>
              <a:rPr lang="en-US" sz="2000" dirty="0"/>
              <a:t> is an all-volunteer committee that serves as a primary resource of pertinent and current financial aid information. The committee disseminates this information through a variety of activities including training programs for various stakeholders external to OASFAA such as admissions staff, high school counselors, access advisors, TRIO, etc.</a:t>
            </a:r>
            <a:br>
              <a:rPr lang="en-US" sz="2000" dirty="0"/>
            </a:br>
            <a:endParaRPr lang="en-US" sz="2000" dirty="0"/>
          </a:p>
          <a:p>
            <a:r>
              <a:rPr lang="en-US" sz="2000" dirty="0"/>
              <a:t>OASFAA has provided the information today as a free service to counselors.</a:t>
            </a:r>
            <a:br>
              <a:rPr lang="en-US" sz="2000" dirty="0"/>
            </a:br>
            <a:endParaRPr lang="en-US" sz="2000" dirty="0"/>
          </a:p>
          <a:p>
            <a:r>
              <a:rPr lang="en-US" sz="2000" dirty="0"/>
              <a:t>You have permission to copy and distribute these materials to your students and families. Charges may not be assessed for the material or for the information presented. Permission must be granted for other use of this information or these materials. Contact the OASFAA Outreach Chairperson(s) listed on the OASFAA website or </a:t>
            </a:r>
            <a:br>
              <a:rPr lang="en-US" sz="2000" dirty="0"/>
            </a:br>
            <a:r>
              <a:rPr lang="en-US" sz="2000" dirty="0"/>
              <a:t>e-mail the OASFAA Outreach Committee at: </a:t>
            </a:r>
            <a:r>
              <a:rPr lang="en-US" sz="2000" u="sng" dirty="0">
                <a:solidFill>
                  <a:srgbClr val="0066FF"/>
                </a:solidFill>
              </a:rPr>
              <a:t>outreach@oasfaa.org</a:t>
            </a:r>
            <a:r>
              <a:rPr lang="en-US" sz="2000" dirty="0">
                <a:solidFill>
                  <a:srgbClr val="0066FF"/>
                </a:solidFill>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Selective Service</a:t>
            </a:r>
          </a:p>
        </p:txBody>
      </p:sp>
      <p:pic>
        <p:nvPicPr>
          <p:cNvPr id="5" name="Picture 4" descr="Student Selective Service:&#10;&#10;Note: The response to this question is used to determine if the user needs to register with the Selective Service System (SSS). &#10;">
            <a:extLst>
              <a:ext uri="{FF2B5EF4-FFF2-40B4-BE49-F238E27FC236}">
                <a16:creationId xmlns:a16="http://schemas.microsoft.com/office/drawing/2014/main" id="{1ADDEDAD-E0CA-40A6-9953-F1CDD06740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0" y="1350546"/>
            <a:ext cx="9982200" cy="541220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813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Driver’s License</a:t>
            </a:r>
          </a:p>
        </p:txBody>
      </p:sp>
      <p:pic>
        <p:nvPicPr>
          <p:cNvPr id="5" name="Picture 4" descr="Student Driver’s License:&#10;&#10;Screenshot of the “Student Driver’s License” view.&#10;">
            <a:extLst>
              <a:ext uri="{FF2B5EF4-FFF2-40B4-BE49-F238E27FC236}">
                <a16:creationId xmlns:a16="http://schemas.microsoft.com/office/drawing/2014/main" id="{29B401B2-1D2D-4A67-8A21-B0B45FFFE613}"/>
              </a:ext>
            </a:extLst>
          </p:cNvPr>
          <p:cNvPicPr>
            <a:picLocks noChangeAspect="1"/>
          </p:cNvPicPr>
          <p:nvPr/>
        </p:nvPicPr>
        <p:blipFill rotWithShape="1">
          <a:blip r:embed="rId3">
            <a:extLst>
              <a:ext uri="{28A0092B-C50C-407E-A947-70E740481C1C}">
                <a14:useLocalDpi xmlns:a14="http://schemas.microsoft.com/office/drawing/2010/main" val="0"/>
              </a:ext>
            </a:extLst>
          </a:blip>
          <a:srcRect l="1924" r="7243"/>
          <a:stretch/>
        </p:blipFill>
        <p:spPr>
          <a:xfrm>
            <a:off x="136917" y="1899052"/>
            <a:ext cx="11836007" cy="476728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18328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Foster Care and Parent Education Completion</a:t>
            </a:r>
          </a:p>
        </p:txBody>
      </p:sp>
      <p:pic>
        <p:nvPicPr>
          <p:cNvPr id="5" name="Picture 4" descr="Student Foster Care and Parent Education Completion:&#10;&#10;Screenshot of the “Student Foster Care and Parent Education Completion” view.&#10;">
            <a:extLst>
              <a:ext uri="{FF2B5EF4-FFF2-40B4-BE49-F238E27FC236}">
                <a16:creationId xmlns:a16="http://schemas.microsoft.com/office/drawing/2014/main" id="{37D4B6E8-D6A4-44AB-B8B7-5246A8435D43}"/>
              </a:ext>
            </a:extLst>
          </p:cNvPr>
          <p:cNvPicPr>
            <a:picLocks noChangeAspect="1"/>
          </p:cNvPicPr>
          <p:nvPr/>
        </p:nvPicPr>
        <p:blipFill rotWithShape="1">
          <a:blip r:embed="rId3">
            <a:extLst>
              <a:ext uri="{28A0092B-C50C-407E-A947-70E740481C1C}">
                <a14:useLocalDpi xmlns:a14="http://schemas.microsoft.com/office/drawing/2010/main" val="0"/>
              </a:ext>
            </a:extLst>
          </a:blip>
          <a:srcRect r="4277"/>
          <a:stretch/>
        </p:blipFill>
        <p:spPr>
          <a:xfrm>
            <a:off x="485774" y="1826942"/>
            <a:ext cx="11401425" cy="461043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438614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420626"/>
            <a:ext cx="9155989" cy="798177"/>
          </a:xfrm>
        </p:spPr>
        <p:txBody>
          <a:bodyPr/>
          <a:lstStyle/>
          <a:p>
            <a:r>
              <a:rPr lang="en-US" cap="none">
                <a:latin typeface="Oswald"/>
              </a:rPr>
              <a:t>Student Eligibility Worksheet</a:t>
            </a:r>
          </a:p>
        </p:txBody>
      </p:sp>
      <p:pic>
        <p:nvPicPr>
          <p:cNvPr id="6" name="Picture 5" descr="Student Eligibility Worksheet:&#10;&#10;Screenshot of the “Student Eligibility Worksheet” view. &#10;">
            <a:extLst>
              <a:ext uri="{FF2B5EF4-FFF2-40B4-BE49-F238E27FC236}">
                <a16:creationId xmlns:a16="http://schemas.microsoft.com/office/drawing/2014/main" id="{791F631C-E107-4C34-9C8F-85ACEF5B19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01" y="1316521"/>
            <a:ext cx="11540149" cy="503771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88168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Add Your High School Manually</a:t>
            </a:r>
          </a:p>
        </p:txBody>
      </p:sp>
      <p:pic>
        <p:nvPicPr>
          <p:cNvPr id="6" name="Picture 5" descr="Add Your High School Manually:&#10;&#10;Screenshot of the “Add Your High School Manually” view.&#10;&#10;">
            <a:extLst>
              <a:ext uri="{FF2B5EF4-FFF2-40B4-BE49-F238E27FC236}">
                <a16:creationId xmlns:a16="http://schemas.microsoft.com/office/drawing/2014/main" id="{49F547AC-C124-41D3-9830-DDB39BC508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 y="1343025"/>
            <a:ext cx="11649075" cy="533566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85651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High School Search Results</a:t>
            </a:r>
          </a:p>
        </p:txBody>
      </p:sp>
      <p:pic>
        <p:nvPicPr>
          <p:cNvPr id="6" name="Picture 5" descr="High School Search Results:&#10;&#10;Screenshot of the “High School Search Results” view.&#10;">
            <a:extLst>
              <a:ext uri="{FF2B5EF4-FFF2-40B4-BE49-F238E27FC236}">
                <a16:creationId xmlns:a16="http://schemas.microsoft.com/office/drawing/2014/main" id="{A3E0E101-06EB-4E84-82E3-363C1D8AC2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8474" y="1409700"/>
            <a:ext cx="6524625" cy="494454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019988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Confirm Your High School</a:t>
            </a:r>
          </a:p>
        </p:txBody>
      </p:sp>
      <p:pic>
        <p:nvPicPr>
          <p:cNvPr id="5" name="Picture 4" descr="Confirm Your High School:&#10;&#10;Screenshot of the “Confirm Your High School” view&#10;">
            <a:extLst>
              <a:ext uri="{FF2B5EF4-FFF2-40B4-BE49-F238E27FC236}">
                <a16:creationId xmlns:a16="http://schemas.microsoft.com/office/drawing/2014/main" id="{BF245090-9D23-4F4F-B541-4AEDFFCDF5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850" y="1473610"/>
            <a:ext cx="10820400" cy="508347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792883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a:t>
            </a:r>
          </a:p>
        </p:txBody>
      </p:sp>
      <p:pic>
        <p:nvPicPr>
          <p:cNvPr id="5" name="Picture 4" descr="College Search:&#10;&#10;Screenshot of the “College Search” view.&#10;&#10;&#10;">
            <a:extLst>
              <a:ext uri="{FF2B5EF4-FFF2-40B4-BE49-F238E27FC236}">
                <a16:creationId xmlns:a16="http://schemas.microsoft.com/office/drawing/2014/main" id="{E3AD72B7-1219-4953-931B-8F71F5AA69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475" y="1313996"/>
            <a:ext cx="10573676" cy="519449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227149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Search by Federal School Code</a:t>
            </a:r>
          </a:p>
        </p:txBody>
      </p:sp>
      <p:pic>
        <p:nvPicPr>
          <p:cNvPr id="5" name="Picture 4" descr="Search by Federal School Code:&#10;&#10;Screenshot of the “Search by Federal School Code” view.&#10;&#10;">
            <a:extLst>
              <a:ext uri="{FF2B5EF4-FFF2-40B4-BE49-F238E27FC236}">
                <a16:creationId xmlns:a16="http://schemas.microsoft.com/office/drawing/2014/main" id="{19B7D0F3-2D9E-492A-8D33-8078960F2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3951" y="1669014"/>
            <a:ext cx="10125074" cy="511278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57847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College Search Results</a:t>
            </a:r>
          </a:p>
        </p:txBody>
      </p:sp>
      <p:pic>
        <p:nvPicPr>
          <p:cNvPr id="5" name="Picture 4" descr="College Search Results:&#10;&#10;Screenshot of the “College Search Results” view.&#10;">
            <a:extLst>
              <a:ext uri="{FF2B5EF4-FFF2-40B4-BE49-F238E27FC236}">
                <a16:creationId xmlns:a16="http://schemas.microsoft.com/office/drawing/2014/main" id="{ACF7E354-FE9F-467E-BF80-6174DB47F8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657350"/>
            <a:ext cx="7844231" cy="492734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24826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cap="all" dirty="0"/>
              <a:t>Ohio FAFSA 22 Initiative</a:t>
            </a:r>
            <a:endParaRPr sz="2800" cap="all"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133309" y="1893079"/>
            <a:ext cx="11925381" cy="4671305"/>
          </a:xfrm>
        </p:spPr>
        <p:txBody>
          <a:bodyPr/>
          <a:lstStyle/>
          <a:p>
            <a:r>
              <a:rPr lang="en-US" sz="2400" dirty="0"/>
              <a:t>Supported by the Ohio Department of Higher Education (ODHE)</a:t>
            </a:r>
            <a:br>
              <a:rPr lang="en-US" sz="2400" dirty="0"/>
            </a:br>
            <a:endParaRPr lang="en-US" sz="1050" dirty="0"/>
          </a:p>
          <a:p>
            <a:r>
              <a:rPr lang="en-US" sz="2400" dirty="0"/>
              <a:t>New statewide effort to increase FAFSA completion for the Class of 2022</a:t>
            </a:r>
            <a:br>
              <a:rPr lang="en-US" sz="2400" dirty="0"/>
            </a:br>
            <a:endParaRPr lang="en-US" sz="1050" dirty="0"/>
          </a:p>
          <a:p>
            <a:r>
              <a:rPr lang="en-US" sz="2400" dirty="0"/>
              <a:t>Grants to community organizations, school districts, agencies, etc. to implement strategies through the 2021-2022 academic year ($1.7M to 25 groups)</a:t>
            </a:r>
            <a:br>
              <a:rPr lang="en-US" sz="2400" dirty="0"/>
            </a:br>
            <a:endParaRPr lang="en-US" sz="1050" dirty="0"/>
          </a:p>
          <a:p>
            <a:r>
              <a:rPr lang="en-US" sz="2400" dirty="0"/>
              <a:t>Professional development such as today’s webinar made available by ODHE</a:t>
            </a:r>
            <a:br>
              <a:rPr lang="en-US" sz="2400" dirty="0"/>
            </a:br>
            <a:endParaRPr lang="en-US" sz="1050" dirty="0"/>
          </a:p>
          <a:p>
            <a:r>
              <a:rPr lang="en-US" sz="2400" dirty="0"/>
              <a:t>Web resources available at </a:t>
            </a:r>
            <a:r>
              <a:rPr lang="en-US" sz="2400" dirty="0">
                <a:hlinkClick r:id="rId3"/>
              </a:rPr>
              <a:t>www.oasfaa.org</a:t>
            </a:r>
            <a:r>
              <a:rPr lang="en-US" sz="2400" dirty="0"/>
              <a:t>  Counselor page</a:t>
            </a:r>
            <a:br>
              <a:rPr lang="en-US" sz="2400" dirty="0"/>
            </a:br>
            <a:endParaRPr lang="en-US" sz="1050" dirty="0"/>
          </a:p>
          <a:p>
            <a:r>
              <a:rPr lang="en-US" sz="2400" dirty="0"/>
              <a:t>Enhancements to FAFSA student-level tracking system</a:t>
            </a:r>
          </a:p>
          <a:p>
            <a:endParaRPr lang="en-US" sz="1600" dirty="0"/>
          </a:p>
        </p:txBody>
      </p:sp>
      <p:grpSp>
        <p:nvGrpSpPr>
          <p:cNvPr id="5" name="Google Shape;194;p12">
            <a:extLst>
              <a:ext uri="{FF2B5EF4-FFF2-40B4-BE49-F238E27FC236}">
                <a16:creationId xmlns:a16="http://schemas.microsoft.com/office/drawing/2014/main" id="{9F1F8558-F9DD-4E8E-9F9F-75E3B7F8CA62}"/>
              </a:ext>
            </a:extLst>
          </p:cNvPr>
          <p:cNvGrpSpPr/>
          <p:nvPr/>
        </p:nvGrpSpPr>
        <p:grpSpPr>
          <a:xfrm>
            <a:off x="391578" y="765489"/>
            <a:ext cx="412055" cy="537497"/>
            <a:chOff x="590250" y="244200"/>
            <a:chExt cx="407975" cy="532175"/>
          </a:xfrm>
        </p:grpSpPr>
        <p:sp>
          <p:nvSpPr>
            <p:cNvPr id="6" name="Google Shape;195;p12">
              <a:extLst>
                <a:ext uri="{FF2B5EF4-FFF2-40B4-BE49-F238E27FC236}">
                  <a16:creationId xmlns:a16="http://schemas.microsoft.com/office/drawing/2014/main" id="{8D7856CE-DD48-4CD5-B87F-B187BEA88540}"/>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6;p12">
              <a:extLst>
                <a:ext uri="{FF2B5EF4-FFF2-40B4-BE49-F238E27FC236}">
                  <a16:creationId xmlns:a16="http://schemas.microsoft.com/office/drawing/2014/main" id="{07151D0D-0F93-45B5-B7A9-0DDFBCDBE0A4}"/>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7;p12">
              <a:extLst>
                <a:ext uri="{FF2B5EF4-FFF2-40B4-BE49-F238E27FC236}">
                  <a16:creationId xmlns:a16="http://schemas.microsoft.com/office/drawing/2014/main" id="{2E54229A-A082-4406-8C5F-78BB56EDAB57}"/>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8;p12">
              <a:extLst>
                <a:ext uri="{FF2B5EF4-FFF2-40B4-BE49-F238E27FC236}">
                  <a16:creationId xmlns:a16="http://schemas.microsoft.com/office/drawing/2014/main" id="{43243E4D-3EE1-4D41-9749-2D5C63E0238A}"/>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9;p12">
              <a:extLst>
                <a:ext uri="{FF2B5EF4-FFF2-40B4-BE49-F238E27FC236}">
                  <a16:creationId xmlns:a16="http://schemas.microsoft.com/office/drawing/2014/main" id="{CD277A65-1FAE-41BA-A46C-37ED1E932E8B}"/>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p12">
              <a:extLst>
                <a:ext uri="{FF2B5EF4-FFF2-40B4-BE49-F238E27FC236}">
                  <a16:creationId xmlns:a16="http://schemas.microsoft.com/office/drawing/2014/main" id="{0B722814-0E14-4A6D-9EC8-15D381253FF2}"/>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1;p12">
              <a:extLst>
                <a:ext uri="{FF2B5EF4-FFF2-40B4-BE49-F238E27FC236}">
                  <a16:creationId xmlns:a16="http://schemas.microsoft.com/office/drawing/2014/main" id="{8535D867-0464-4B25-9643-5814ABBFF218}"/>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2;p12">
              <a:extLst>
                <a:ext uri="{FF2B5EF4-FFF2-40B4-BE49-F238E27FC236}">
                  <a16:creationId xmlns:a16="http://schemas.microsoft.com/office/drawing/2014/main" id="{4A039133-4A16-4966-BC3E-61021D75C552}"/>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3;p12">
              <a:extLst>
                <a:ext uri="{FF2B5EF4-FFF2-40B4-BE49-F238E27FC236}">
                  <a16:creationId xmlns:a16="http://schemas.microsoft.com/office/drawing/2014/main" id="{986C8301-0707-4AE9-B2A0-D007CA9D1943}"/>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4;p12">
              <a:extLst>
                <a:ext uri="{FF2B5EF4-FFF2-40B4-BE49-F238E27FC236}">
                  <a16:creationId xmlns:a16="http://schemas.microsoft.com/office/drawing/2014/main" id="{7CC3B474-34A6-46F1-8472-6F96CD4609A4}"/>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5;p12">
              <a:extLst>
                <a:ext uri="{FF2B5EF4-FFF2-40B4-BE49-F238E27FC236}">
                  <a16:creationId xmlns:a16="http://schemas.microsoft.com/office/drawing/2014/main" id="{6858C53A-6AD4-4497-80CE-005F8DCBE6F0}"/>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6;p12">
              <a:extLst>
                <a:ext uri="{FF2B5EF4-FFF2-40B4-BE49-F238E27FC236}">
                  <a16:creationId xmlns:a16="http://schemas.microsoft.com/office/drawing/2014/main" id="{E5817B84-8092-437B-BFE7-50E9C330F5F0}"/>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7;p12">
              <a:extLst>
                <a:ext uri="{FF2B5EF4-FFF2-40B4-BE49-F238E27FC236}">
                  <a16:creationId xmlns:a16="http://schemas.microsoft.com/office/drawing/2014/main" id="{3ACB955E-98EF-4DC1-A53E-D99C0563CD55}"/>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8;p12">
              <a:extLst>
                <a:ext uri="{FF2B5EF4-FFF2-40B4-BE49-F238E27FC236}">
                  <a16:creationId xmlns:a16="http://schemas.microsoft.com/office/drawing/2014/main" id="{AFF21C9E-B26A-4CE0-852F-F13E555DF92C}"/>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40113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Selected Colleges and Housing Info</a:t>
            </a:r>
          </a:p>
        </p:txBody>
      </p:sp>
      <p:pic>
        <p:nvPicPr>
          <p:cNvPr id="5" name="Picture 4" descr="Selected Colleges and Housing Info:&#10;&#10;Screenshot of the “Selected Colleges and Housing Info” view.&#10;&#10;Note: Users can reorder schools on this page which will not affect federal aid, but can affect state/school aid.&#10;&#10;">
            <a:extLst>
              <a:ext uri="{FF2B5EF4-FFF2-40B4-BE49-F238E27FC236}">
                <a16:creationId xmlns:a16="http://schemas.microsoft.com/office/drawing/2014/main" id="{A2DD9E23-0BC1-4525-A578-B36138835256}"/>
              </a:ext>
            </a:extLst>
          </p:cNvPr>
          <p:cNvPicPr>
            <a:picLocks noChangeAspect="1"/>
          </p:cNvPicPr>
          <p:nvPr/>
        </p:nvPicPr>
        <p:blipFill rotWithShape="1">
          <a:blip r:embed="rId3">
            <a:extLst>
              <a:ext uri="{28A0092B-C50C-407E-A947-70E740481C1C}">
                <a14:useLocalDpi xmlns:a14="http://schemas.microsoft.com/office/drawing/2010/main" val="0"/>
              </a:ext>
            </a:extLst>
          </a:blip>
          <a:srcRect r="6110"/>
          <a:stretch/>
        </p:blipFill>
        <p:spPr>
          <a:xfrm>
            <a:off x="1962150" y="1409240"/>
            <a:ext cx="8667750" cy="5223061"/>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93093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Marital Status</a:t>
            </a:r>
          </a:p>
        </p:txBody>
      </p:sp>
      <p:pic>
        <p:nvPicPr>
          <p:cNvPr id="5" name="Picture 4" descr="Student Marital Status:&#10;&#10;Screenshot of the “Student Marital Status” view.&#10;&#10;Note: This is the first page of the Dependency Status section.&#10;">
            <a:extLst>
              <a:ext uri="{FF2B5EF4-FFF2-40B4-BE49-F238E27FC236}">
                <a16:creationId xmlns:a16="http://schemas.microsoft.com/office/drawing/2014/main" id="{FD726D86-FC31-498D-99C5-37295F78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71" y="1390650"/>
            <a:ext cx="9155353" cy="527568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027559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Does the Student Have Dependents?</a:t>
            </a:r>
          </a:p>
        </p:txBody>
      </p:sp>
      <p:pic>
        <p:nvPicPr>
          <p:cNvPr id="6" name="Picture 5" descr="Does the Student Have Dependents?:&#10;&#10;Screenshot of the “Does Student Have Dependents?” view.&#10;&#10;">
            <a:extLst>
              <a:ext uri="{FF2B5EF4-FFF2-40B4-BE49-F238E27FC236}">
                <a16:creationId xmlns:a16="http://schemas.microsoft.com/office/drawing/2014/main" id="{85D6E4E8-BA2F-4E0E-B7E6-03A01847462D}"/>
              </a:ext>
            </a:extLst>
          </p:cNvPr>
          <p:cNvPicPr>
            <a:picLocks noChangeAspect="1"/>
          </p:cNvPicPr>
          <p:nvPr/>
        </p:nvPicPr>
        <p:blipFill>
          <a:blip r:embed="rId3"/>
          <a:stretch>
            <a:fillRect/>
          </a:stretch>
        </p:blipFill>
        <p:spPr>
          <a:xfrm>
            <a:off x="912572" y="1397639"/>
            <a:ext cx="9355378" cy="526869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43900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481109" cy="798177"/>
          </a:xfrm>
        </p:spPr>
        <p:txBody>
          <a:bodyPr/>
          <a:lstStyle/>
          <a:p>
            <a:r>
              <a:rPr lang="en-US" cap="none">
                <a:latin typeface="Oswald"/>
              </a:rPr>
              <a:t>Student Additional Dependency Questions</a:t>
            </a:r>
          </a:p>
        </p:txBody>
      </p:sp>
      <p:pic>
        <p:nvPicPr>
          <p:cNvPr id="5" name="Picture 4" descr="Student Additional Dependency Questions:&#10;&#10;Screenshot of the “Student Additional Dependency Questions” view.&#10;">
            <a:extLst>
              <a:ext uri="{FF2B5EF4-FFF2-40B4-BE49-F238E27FC236}">
                <a16:creationId xmlns:a16="http://schemas.microsoft.com/office/drawing/2014/main" id="{9CDCD4BF-BCEA-43FF-A28D-A27EF011F6F7}"/>
              </a:ext>
            </a:extLst>
          </p:cNvPr>
          <p:cNvPicPr>
            <a:picLocks noChangeAspect="1"/>
          </p:cNvPicPr>
          <p:nvPr/>
        </p:nvPicPr>
        <p:blipFill rotWithShape="1">
          <a:blip r:embed="rId3">
            <a:extLst>
              <a:ext uri="{28A0092B-C50C-407E-A947-70E740481C1C}">
                <a14:useLocalDpi xmlns:a14="http://schemas.microsoft.com/office/drawing/2010/main" val="0"/>
              </a:ext>
            </a:extLst>
          </a:blip>
          <a:srcRect r="5788"/>
          <a:stretch/>
        </p:blipFill>
        <p:spPr>
          <a:xfrm>
            <a:off x="1228726" y="1532254"/>
            <a:ext cx="10353674" cy="489595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143104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Homelessness Filter Questions</a:t>
            </a:r>
          </a:p>
        </p:txBody>
      </p:sp>
      <p:pic>
        <p:nvPicPr>
          <p:cNvPr id="5" name="Picture 4" descr="Student Homelessness Filter Questions:&#10;&#10;Screenshot of the “Student Homelessness Filter Question” view.&#10;">
            <a:extLst>
              <a:ext uri="{FF2B5EF4-FFF2-40B4-BE49-F238E27FC236}">
                <a16:creationId xmlns:a16="http://schemas.microsoft.com/office/drawing/2014/main" id="{F32B0414-E2E9-4955-B3C6-79EAD922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71" y="1857375"/>
            <a:ext cx="10062888" cy="48768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637202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Dependent Student Status</a:t>
            </a:r>
          </a:p>
        </p:txBody>
      </p:sp>
      <p:pic>
        <p:nvPicPr>
          <p:cNvPr id="5" name="Picture 4" descr="Dependent Student Status:&#10;&#10;This page only displays if it has been determined that the user is considered to be dependent.&#10;">
            <a:extLst>
              <a:ext uri="{FF2B5EF4-FFF2-40B4-BE49-F238E27FC236}">
                <a16:creationId xmlns:a16="http://schemas.microsoft.com/office/drawing/2014/main" id="{EDCE75DB-1ADA-4D15-894F-8DC6A0004A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4" y="1465872"/>
            <a:ext cx="10868025" cy="5030011"/>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28799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Whose Information Should I Provide?</a:t>
            </a:r>
          </a:p>
        </p:txBody>
      </p:sp>
      <p:pic>
        <p:nvPicPr>
          <p:cNvPr id="5" name="Picture 4" descr="Whose Information Should I Provide?:&#10;&#10;Screenshot of the &quot;Whose Information Should I Provide?&quot; view&#10;">
            <a:extLst>
              <a:ext uri="{FF2B5EF4-FFF2-40B4-BE49-F238E27FC236}">
                <a16:creationId xmlns:a16="http://schemas.microsoft.com/office/drawing/2014/main" id="{67C31D9A-ED8F-45EB-ABE9-B2A516E326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073" y="1541690"/>
            <a:ext cx="11038078" cy="492661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313447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Marital Status</a:t>
            </a:r>
          </a:p>
        </p:txBody>
      </p:sp>
      <p:pic>
        <p:nvPicPr>
          <p:cNvPr id="5" name="Picture 4" descr="Parent Marital Status:&#10;&#10;Screenshot of the “Parent Marital Status” view.&#10;">
            <a:extLst>
              <a:ext uri="{FF2B5EF4-FFF2-40B4-BE49-F238E27FC236}">
                <a16:creationId xmlns:a16="http://schemas.microsoft.com/office/drawing/2014/main" id="{E96CA127-52DB-411D-BCF3-024BDB5E5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551" y="1863724"/>
            <a:ext cx="11001374" cy="480261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25955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First Parent</a:t>
            </a:r>
          </a:p>
        </p:txBody>
      </p:sp>
      <p:pic>
        <p:nvPicPr>
          <p:cNvPr id="5" name="Picture 4" descr="Personal Information for Parent:&#10;&#10;Screenshot of the “Personal Information for Parent” view.&#10;">
            <a:extLst>
              <a:ext uri="{FF2B5EF4-FFF2-40B4-BE49-F238E27FC236}">
                <a16:creationId xmlns:a16="http://schemas.microsoft.com/office/drawing/2014/main" id="{7E3F1557-B427-4D0F-B965-903FDE48B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49" y="1366698"/>
            <a:ext cx="11382375" cy="4987541"/>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0521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Personal Information for Other Parent</a:t>
            </a:r>
          </a:p>
        </p:txBody>
      </p:sp>
      <p:pic>
        <p:nvPicPr>
          <p:cNvPr id="6" name="Picture 5" descr="Personal Information for Other Parent:&#10;&#10;Screenshot of the “Personal Information for Other Parent” view.&#10;">
            <a:extLst>
              <a:ext uri="{FF2B5EF4-FFF2-40B4-BE49-F238E27FC236}">
                <a16:creationId xmlns:a16="http://schemas.microsoft.com/office/drawing/2014/main" id="{074DA2DA-31AE-460B-A78C-03344ACAE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14475" y="1317093"/>
            <a:ext cx="9886950" cy="540314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1228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cap="all" dirty="0"/>
              <a:t>Ohio FAFSA Numbers</a:t>
            </a:r>
            <a:endParaRPr sz="2800" cap="all"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133309" y="2094415"/>
            <a:ext cx="11925381" cy="4671305"/>
          </a:xfrm>
        </p:spPr>
        <p:txBody>
          <a:bodyPr/>
          <a:lstStyle/>
          <a:p>
            <a:r>
              <a:rPr lang="en-US" sz="2800" dirty="0"/>
              <a:t>As of September 24, Ohio ranked 14</a:t>
            </a:r>
            <a:r>
              <a:rPr lang="en-US" sz="2800" baseline="30000" dirty="0"/>
              <a:t>th</a:t>
            </a:r>
            <a:r>
              <a:rPr lang="en-US" sz="2800" dirty="0"/>
              <a:t> in the country for FAFSA completion for the Class of 2021.</a:t>
            </a:r>
            <a:br>
              <a:rPr lang="en-US" sz="2800" dirty="0"/>
            </a:br>
            <a:endParaRPr lang="en-US" sz="1050" dirty="0"/>
          </a:p>
          <a:p>
            <a:r>
              <a:rPr lang="en-US" sz="2800" dirty="0"/>
              <a:t>That is 4.7% behind the Class of 2020.</a:t>
            </a:r>
            <a:br>
              <a:rPr lang="en-US" sz="2800" dirty="0"/>
            </a:br>
            <a:endParaRPr lang="en-US" sz="1050" dirty="0"/>
          </a:p>
          <a:p>
            <a:r>
              <a:rPr lang="en-US" sz="2800" dirty="0"/>
              <a:t>Only 62.3% of the Ohio Class of 2021 has completed a FAFSA.</a:t>
            </a:r>
            <a:br>
              <a:rPr lang="en-US" sz="2800" dirty="0"/>
            </a:br>
            <a:endParaRPr lang="en-US" sz="1050" dirty="0"/>
          </a:p>
          <a:p>
            <a:r>
              <a:rPr lang="en-US" sz="2800" dirty="0"/>
              <a:t>Much assistance is needed if we are going to get the number of FAFSAs completed near 2020 levels.</a:t>
            </a:r>
          </a:p>
          <a:p>
            <a:r>
              <a:rPr lang="en-US" sz="2800" dirty="0"/>
              <a:t>Nationally we are 4.2% behind the Class of 2020 and only 58.8% of students have completed the FAFSA</a:t>
            </a:r>
          </a:p>
          <a:p>
            <a:pPr marL="135464" indent="0">
              <a:buNone/>
            </a:pPr>
            <a:endParaRPr lang="en-US" sz="2800" dirty="0"/>
          </a:p>
        </p:txBody>
      </p:sp>
      <p:grpSp>
        <p:nvGrpSpPr>
          <p:cNvPr id="5" name="Google Shape;194;p12">
            <a:extLst>
              <a:ext uri="{FF2B5EF4-FFF2-40B4-BE49-F238E27FC236}">
                <a16:creationId xmlns:a16="http://schemas.microsoft.com/office/drawing/2014/main" id="{F2815E66-9C57-476E-AFC3-E5C4C74889E3}"/>
              </a:ext>
            </a:extLst>
          </p:cNvPr>
          <p:cNvGrpSpPr/>
          <p:nvPr/>
        </p:nvGrpSpPr>
        <p:grpSpPr>
          <a:xfrm>
            <a:off x="391578" y="765489"/>
            <a:ext cx="412055" cy="537497"/>
            <a:chOff x="590250" y="244200"/>
            <a:chExt cx="407975" cy="532175"/>
          </a:xfrm>
        </p:grpSpPr>
        <p:sp>
          <p:nvSpPr>
            <p:cNvPr id="6" name="Google Shape;195;p12">
              <a:extLst>
                <a:ext uri="{FF2B5EF4-FFF2-40B4-BE49-F238E27FC236}">
                  <a16:creationId xmlns:a16="http://schemas.microsoft.com/office/drawing/2014/main" id="{FAAE1B37-BE02-4F29-9A58-4C0F12B5A9F7}"/>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6;p12">
              <a:extLst>
                <a:ext uri="{FF2B5EF4-FFF2-40B4-BE49-F238E27FC236}">
                  <a16:creationId xmlns:a16="http://schemas.microsoft.com/office/drawing/2014/main" id="{E940FA0D-066E-47E3-9C60-51E70BAC28BE}"/>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7;p12">
              <a:extLst>
                <a:ext uri="{FF2B5EF4-FFF2-40B4-BE49-F238E27FC236}">
                  <a16:creationId xmlns:a16="http://schemas.microsoft.com/office/drawing/2014/main" id="{52DDC2E7-ABFA-4F76-B279-64C674EE54E5}"/>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8;p12">
              <a:extLst>
                <a:ext uri="{FF2B5EF4-FFF2-40B4-BE49-F238E27FC236}">
                  <a16:creationId xmlns:a16="http://schemas.microsoft.com/office/drawing/2014/main" id="{A9CD1805-35FB-4561-BF53-16E27CF5FDB4}"/>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9;p12">
              <a:extLst>
                <a:ext uri="{FF2B5EF4-FFF2-40B4-BE49-F238E27FC236}">
                  <a16:creationId xmlns:a16="http://schemas.microsoft.com/office/drawing/2014/main" id="{C37EDFEC-5333-4F84-A2B6-E35116F5D43E}"/>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p12">
              <a:extLst>
                <a:ext uri="{FF2B5EF4-FFF2-40B4-BE49-F238E27FC236}">
                  <a16:creationId xmlns:a16="http://schemas.microsoft.com/office/drawing/2014/main" id="{7BB61820-9A16-451A-9C66-5A034E77DD2B}"/>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1;p12">
              <a:extLst>
                <a:ext uri="{FF2B5EF4-FFF2-40B4-BE49-F238E27FC236}">
                  <a16:creationId xmlns:a16="http://schemas.microsoft.com/office/drawing/2014/main" id="{1E98B0C6-E66B-49CA-891F-C70DD02ECD9D}"/>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2;p12">
              <a:extLst>
                <a:ext uri="{FF2B5EF4-FFF2-40B4-BE49-F238E27FC236}">
                  <a16:creationId xmlns:a16="http://schemas.microsoft.com/office/drawing/2014/main" id="{1424C127-6A69-48C0-868D-08891D50000D}"/>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3;p12">
              <a:extLst>
                <a:ext uri="{FF2B5EF4-FFF2-40B4-BE49-F238E27FC236}">
                  <a16:creationId xmlns:a16="http://schemas.microsoft.com/office/drawing/2014/main" id="{E51A587C-1ECF-470C-AC79-CE0BB6A8662F}"/>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4;p12">
              <a:extLst>
                <a:ext uri="{FF2B5EF4-FFF2-40B4-BE49-F238E27FC236}">
                  <a16:creationId xmlns:a16="http://schemas.microsoft.com/office/drawing/2014/main" id="{058F69D4-E2C8-49EC-8533-147C171C02EE}"/>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5;p12">
              <a:extLst>
                <a:ext uri="{FF2B5EF4-FFF2-40B4-BE49-F238E27FC236}">
                  <a16:creationId xmlns:a16="http://schemas.microsoft.com/office/drawing/2014/main" id="{CDCAF992-77C0-441E-A78B-796B551DD6A3}"/>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6;p12">
              <a:extLst>
                <a:ext uri="{FF2B5EF4-FFF2-40B4-BE49-F238E27FC236}">
                  <a16:creationId xmlns:a16="http://schemas.microsoft.com/office/drawing/2014/main" id="{DD58FE7A-4048-4FB1-9162-2987577D6F70}"/>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7;p12">
              <a:extLst>
                <a:ext uri="{FF2B5EF4-FFF2-40B4-BE49-F238E27FC236}">
                  <a16:creationId xmlns:a16="http://schemas.microsoft.com/office/drawing/2014/main" id="{07AB1A07-41BB-4410-A9C5-47D75A9F441A}"/>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8;p12">
              <a:extLst>
                <a:ext uri="{FF2B5EF4-FFF2-40B4-BE49-F238E27FC236}">
                  <a16:creationId xmlns:a16="http://schemas.microsoft.com/office/drawing/2014/main" id="{ADD815CD-71F6-4991-A5BF-EC6105F5C3BB}"/>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4997308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State of Legal Residence</a:t>
            </a:r>
          </a:p>
        </p:txBody>
      </p:sp>
      <p:pic>
        <p:nvPicPr>
          <p:cNvPr id="5" name="Picture 4" descr="Parent State of Legal Residence:&#10;&#10;Screenshot of the “Parent State of Legal Residence” view.">
            <a:extLst>
              <a:ext uri="{FF2B5EF4-FFF2-40B4-BE49-F238E27FC236}">
                <a16:creationId xmlns:a16="http://schemas.microsoft.com/office/drawing/2014/main" id="{B9F34EC3-39FA-435E-B1DF-64A6DEA25608}"/>
              </a:ext>
            </a:extLst>
          </p:cNvPr>
          <p:cNvPicPr>
            <a:picLocks noChangeAspect="1"/>
          </p:cNvPicPr>
          <p:nvPr/>
        </p:nvPicPr>
        <p:blipFill rotWithShape="1">
          <a:blip r:embed="rId3">
            <a:extLst>
              <a:ext uri="{28A0092B-C50C-407E-A947-70E740481C1C}">
                <a14:useLocalDpi xmlns:a14="http://schemas.microsoft.com/office/drawing/2010/main" val="0"/>
              </a:ext>
            </a:extLst>
          </a:blip>
          <a:srcRect r="3484"/>
          <a:stretch/>
        </p:blipFill>
        <p:spPr>
          <a:xfrm>
            <a:off x="676275" y="1447800"/>
            <a:ext cx="9914475" cy="5410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06481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a:xfrm>
            <a:off x="912570" y="349506"/>
            <a:ext cx="9155989" cy="798177"/>
          </a:xfrm>
        </p:spPr>
        <p:txBody>
          <a:bodyPr/>
          <a:lstStyle/>
          <a:p>
            <a:r>
              <a:rPr lang="en-US" cap="none" dirty="0">
                <a:latin typeface="Oswald"/>
              </a:rPr>
              <a:t>Enter Information for Your Parent’s Dependents </a:t>
            </a:r>
            <a:r>
              <a:rPr lang="en-US" cap="none" dirty="0">
                <a:solidFill>
                  <a:schemeClr val="bg1"/>
                </a:solidFill>
                <a:latin typeface="Oswald"/>
              </a:rPr>
              <a:t>(2 of 2)</a:t>
            </a:r>
          </a:p>
        </p:txBody>
      </p:sp>
      <p:pic>
        <p:nvPicPr>
          <p:cNvPr id="6" name="Picture 5" descr="Enter Information for Your Parent’s Dependents:&#10;&#10;Screenshot of the “Enter Information for Your Parent’s Dependents” view. ">
            <a:extLst>
              <a:ext uri="{FF2B5EF4-FFF2-40B4-BE49-F238E27FC236}">
                <a16:creationId xmlns:a16="http://schemas.microsoft.com/office/drawing/2014/main" id="{DB885591-DAC9-4D2D-A01D-82367E98F469}"/>
              </a:ext>
            </a:extLst>
          </p:cNvPr>
          <p:cNvPicPr>
            <a:picLocks noChangeAspect="1"/>
          </p:cNvPicPr>
          <p:nvPr/>
        </p:nvPicPr>
        <p:blipFill>
          <a:blip r:embed="rId3"/>
          <a:stretch>
            <a:fillRect/>
          </a:stretch>
        </p:blipFill>
        <p:spPr>
          <a:xfrm>
            <a:off x="1285986" y="1479294"/>
            <a:ext cx="10182113" cy="502920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672771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Enter Information for Your Parent’s Dependents</a:t>
            </a:r>
          </a:p>
        </p:txBody>
      </p:sp>
      <p:pic>
        <p:nvPicPr>
          <p:cNvPr id="5" name="Picture 4" descr="Enter Information for Your Parent’s Dependents:&#10;&#10;Screenshot of the “Enter Information for Your Parent’s Dependents” view.&#10;&#10;Note: In this view, the parent has additional dependents.&#10;">
            <a:extLst>
              <a:ext uri="{FF2B5EF4-FFF2-40B4-BE49-F238E27FC236}">
                <a16:creationId xmlns:a16="http://schemas.microsoft.com/office/drawing/2014/main" id="{FA87C2D4-D489-4CDC-9E7F-9772B4FD17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975" y="1349848"/>
            <a:ext cx="11145176" cy="531648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578147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Household Information</a:t>
            </a:r>
          </a:p>
        </p:txBody>
      </p:sp>
      <p:pic>
        <p:nvPicPr>
          <p:cNvPr id="15" name="Picture 14" descr="Parent Household Information;&#10;&#10;Screenshot of the “Parent Household Information” view.&#10;">
            <a:extLst>
              <a:ext uri="{FF2B5EF4-FFF2-40B4-BE49-F238E27FC236}">
                <a16:creationId xmlns:a16="http://schemas.microsoft.com/office/drawing/2014/main" id="{89CD98C1-C439-4488-AC70-3FE5B37587ED}"/>
              </a:ext>
            </a:extLst>
          </p:cNvPr>
          <p:cNvPicPr>
            <a:picLocks noChangeAspect="1"/>
          </p:cNvPicPr>
          <p:nvPr/>
        </p:nvPicPr>
        <p:blipFill>
          <a:blip r:embed="rId3"/>
          <a:stretch>
            <a:fillRect/>
          </a:stretch>
        </p:blipFill>
        <p:spPr>
          <a:xfrm>
            <a:off x="912571" y="1452248"/>
            <a:ext cx="10974629" cy="538628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750551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Tax Filing Status</a:t>
            </a:r>
          </a:p>
        </p:txBody>
      </p:sp>
      <p:pic>
        <p:nvPicPr>
          <p:cNvPr id="7" name="Picture 6" descr="Parent Tax Filing Status:&#10;&#10;This view is displayed when the parent chooses not to use the IRS Data Retrieval Tool (DRT) on the previous view. An additional opportunity is presented to the parent to determine if he or she would like to link to the IRS for his or her financial information or to continue to enter it manually. &#10;&#10;Note: This is the first view in the Parent Financials section.&#10;">
            <a:extLst>
              <a:ext uri="{FF2B5EF4-FFF2-40B4-BE49-F238E27FC236}">
                <a16:creationId xmlns:a16="http://schemas.microsoft.com/office/drawing/2014/main" id="{676C3215-F11A-45C5-90A7-1CA1D4DF84EA}"/>
              </a:ext>
            </a:extLst>
          </p:cNvPr>
          <p:cNvPicPr>
            <a:picLocks noChangeAspect="1"/>
          </p:cNvPicPr>
          <p:nvPr/>
        </p:nvPicPr>
        <p:blipFill>
          <a:blip r:embed="rId3"/>
          <a:stretch>
            <a:fillRect/>
          </a:stretch>
        </p:blipFill>
        <p:spPr>
          <a:xfrm>
            <a:off x="912571" y="1494263"/>
            <a:ext cx="10794579" cy="5014231"/>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10462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Eligible for IRS DRT</a:t>
            </a:r>
          </a:p>
        </p:txBody>
      </p:sp>
      <p:pic>
        <p:nvPicPr>
          <p:cNvPr id="6" name="Picture 5" descr="Parent Eligible for IRS DRT:&#10;&#10;Screenshot of the “Parent Eligible for IRS DRT” view.&#10;">
            <a:extLst>
              <a:ext uri="{FF2B5EF4-FFF2-40B4-BE49-F238E27FC236}">
                <a16:creationId xmlns:a16="http://schemas.microsoft.com/office/drawing/2014/main" id="{6A6418DD-2667-4200-80F1-AE2AF9AF21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24" y="1838116"/>
            <a:ext cx="11675327" cy="467037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425391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Log In to IRS Data Retrieval Tool</a:t>
            </a:r>
          </a:p>
        </p:txBody>
      </p:sp>
      <p:pic>
        <p:nvPicPr>
          <p:cNvPr id="5" name="Picture 4" descr="Parent Log In to IRS Data Retrieval Tool:&#10;&#10;Screenshot of the “Parent Log in to IRS Data Retrieval Tool” View”&#10;">
            <a:extLst>
              <a:ext uri="{FF2B5EF4-FFF2-40B4-BE49-F238E27FC236}">
                <a16:creationId xmlns:a16="http://schemas.microsoft.com/office/drawing/2014/main" id="{A57ACC64-B2A5-4A03-92B2-CCBA224429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150" y="1518556"/>
            <a:ext cx="11173459" cy="5147781"/>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530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IRS Info</a:t>
            </a:r>
          </a:p>
        </p:txBody>
      </p:sp>
      <p:pic>
        <p:nvPicPr>
          <p:cNvPr id="6" name="Picture 5" descr="Parent IRS Info:&#10;&#10;Note: If the parent is either ineligible or decides not to use the IRS DRT, he or she will be required to enter his or her financial information manually.&#10;&#10;">
            <a:extLst>
              <a:ext uri="{FF2B5EF4-FFF2-40B4-BE49-F238E27FC236}">
                <a16:creationId xmlns:a16="http://schemas.microsoft.com/office/drawing/2014/main" id="{B63C425A-A511-432B-8512-DAA32079ED4C}"/>
              </a:ext>
            </a:extLst>
          </p:cNvPr>
          <p:cNvPicPr>
            <a:picLocks noChangeAspect="1"/>
          </p:cNvPicPr>
          <p:nvPr/>
        </p:nvPicPr>
        <p:blipFill>
          <a:blip r:embed="rId3"/>
          <a:stretch>
            <a:fillRect/>
          </a:stretch>
        </p:blipFill>
        <p:spPr>
          <a:xfrm>
            <a:off x="704851" y="1409700"/>
            <a:ext cx="11106150" cy="52566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148883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Income from Work</a:t>
            </a:r>
          </a:p>
        </p:txBody>
      </p:sp>
      <p:pic>
        <p:nvPicPr>
          <p:cNvPr id="6" name="Picture 5" descr="Parent Income from Work:&#10;&#10;Screenshot of the “Parent Income from Work” view.&#10;">
            <a:extLst>
              <a:ext uri="{FF2B5EF4-FFF2-40B4-BE49-F238E27FC236}">
                <a16:creationId xmlns:a16="http://schemas.microsoft.com/office/drawing/2014/main" id="{54BF959F-8978-4C44-9E03-6729E78BBE65}"/>
              </a:ext>
            </a:extLst>
          </p:cNvPr>
          <p:cNvPicPr>
            <a:picLocks noChangeAspect="1"/>
          </p:cNvPicPr>
          <p:nvPr/>
        </p:nvPicPr>
        <p:blipFill>
          <a:blip r:embed="rId3"/>
          <a:stretch>
            <a:fillRect/>
          </a:stretch>
        </p:blipFill>
        <p:spPr>
          <a:xfrm>
            <a:off x="704850" y="1466850"/>
            <a:ext cx="10271573" cy="458988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956337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IRS Info</a:t>
            </a:r>
          </a:p>
        </p:txBody>
      </p:sp>
      <p:pic>
        <p:nvPicPr>
          <p:cNvPr id="6" name="Picture 5" descr="Parent Additional IRS Info:&#10;&#10;Screenshot of the “Parent Additional IRS Info” view.&#10;">
            <a:extLst>
              <a:ext uri="{FF2B5EF4-FFF2-40B4-BE49-F238E27FC236}">
                <a16:creationId xmlns:a16="http://schemas.microsoft.com/office/drawing/2014/main" id="{9B7D2EDD-FE7E-4098-9579-218C35143207}"/>
              </a:ext>
            </a:extLst>
          </p:cNvPr>
          <p:cNvPicPr>
            <a:picLocks noChangeAspect="1"/>
          </p:cNvPicPr>
          <p:nvPr/>
        </p:nvPicPr>
        <p:blipFill>
          <a:blip r:embed="rId3"/>
          <a:stretch>
            <a:fillRect/>
          </a:stretch>
        </p:blipFill>
        <p:spPr>
          <a:xfrm>
            <a:off x="523875" y="1600201"/>
            <a:ext cx="11001375" cy="50661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4398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507693" cy="1021600"/>
          </a:xfrm>
          <a:prstGeom prst="rect">
            <a:avLst/>
          </a:prstGeom>
        </p:spPr>
        <p:txBody>
          <a:bodyPr spcFirstLastPara="1" vert="horz" wrap="square" lIns="121900" tIns="121900" rIns="121900" bIns="121900" rtlCol="0" anchor="ctr" anchorCtr="0">
            <a:noAutofit/>
          </a:bodyPr>
          <a:lstStyle/>
          <a:p>
            <a:r>
              <a:rPr lang="en-US" dirty="0"/>
              <a:t>TRACKING FAFSA COMPLETION</a:t>
            </a:r>
            <a:endParaRPr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1"/>
          </p:nvPr>
        </p:nvSpPr>
        <p:spPr>
          <a:xfrm>
            <a:off x="435429" y="729344"/>
            <a:ext cx="11288486" cy="5873022"/>
          </a:xfrm>
        </p:spPr>
        <p:txBody>
          <a:bodyPr/>
          <a:lstStyle/>
          <a:p>
            <a:pPr>
              <a:buFont typeface="Wingdings" panose="05000000000000000000" pitchFamily="2" charset="2"/>
              <a:buChar char="§"/>
            </a:pPr>
            <a:endParaRPr lang="en-US" sz="2400" dirty="0"/>
          </a:p>
          <a:p>
            <a:pPr>
              <a:buFont typeface="Wingdings" panose="05000000000000000000" pitchFamily="2" charset="2"/>
              <a:buChar char="§"/>
            </a:pPr>
            <a:endParaRPr lang="en-US" sz="2400" dirty="0"/>
          </a:p>
          <a:p>
            <a:pPr>
              <a:buFont typeface="Wingdings" panose="05000000000000000000" pitchFamily="2" charset="2"/>
              <a:buChar char="§"/>
            </a:pPr>
            <a:r>
              <a:rPr lang="en-US" sz="2400" dirty="0"/>
              <a:t>To look at aggregate number and comparison options:</a:t>
            </a:r>
          </a:p>
          <a:p>
            <a:pPr lvl="1">
              <a:buFont typeface="Wingdings" panose="05000000000000000000" pitchFamily="2" charset="2"/>
              <a:buChar char="§"/>
            </a:pPr>
            <a:r>
              <a:rPr lang="en-US" sz="2400" dirty="0">
                <a:solidFill>
                  <a:schemeClr val="accent1"/>
                </a:solidFill>
                <a:hlinkClick r:id="rId3">
                  <a:extLst>
                    <a:ext uri="{A12FA001-AC4F-418D-AE19-62706E023703}">
                      <ahyp:hlinkClr xmlns:ahyp="http://schemas.microsoft.com/office/drawing/2018/hyperlinkcolor" val="tx"/>
                    </a:ext>
                  </a:extLst>
                </a:hlinkClick>
              </a:rPr>
              <a:t>www.formyourfuture.org/fafsa-tracker</a:t>
            </a:r>
            <a:r>
              <a:rPr lang="en-US" sz="2400" dirty="0">
                <a:solidFill>
                  <a:schemeClr val="accent1"/>
                </a:solidFill>
              </a:rPr>
              <a:t> </a:t>
            </a:r>
            <a:endParaRPr lang="en-US" sz="2400" dirty="0"/>
          </a:p>
          <a:p>
            <a:pPr>
              <a:buFont typeface="Wingdings" panose="05000000000000000000" pitchFamily="2" charset="2"/>
              <a:buChar char="§"/>
            </a:pPr>
            <a:r>
              <a:rPr lang="en-US" sz="2400" dirty="0"/>
              <a:t>Compare this year versus last year at the state, city, district or building level:</a:t>
            </a:r>
          </a:p>
          <a:p>
            <a:pPr lvl="1">
              <a:buFont typeface="Wingdings" panose="05000000000000000000" pitchFamily="2" charset="2"/>
              <a:buChar char="§"/>
            </a:pPr>
            <a:r>
              <a:rPr lang="en-US" sz="2400" dirty="0"/>
              <a:t>To access student-level data for Ohio:</a:t>
            </a:r>
            <a:r>
              <a:rPr lang="en-US" sz="2400" dirty="0">
                <a:solidFill>
                  <a:schemeClr val="accent1"/>
                </a:solidFill>
              </a:rPr>
              <a:t> </a:t>
            </a:r>
            <a:br>
              <a:rPr lang="en-US" sz="2400" dirty="0">
                <a:solidFill>
                  <a:schemeClr val="accent1"/>
                </a:solidFill>
              </a:rPr>
            </a:br>
            <a:r>
              <a:rPr lang="en-US" sz="2400" dirty="0">
                <a:solidFill>
                  <a:schemeClr val="accent1"/>
                </a:solidFill>
                <a:hlinkClick r:id="rId4">
                  <a:extLst>
                    <a:ext uri="{A12FA001-AC4F-418D-AE19-62706E023703}">
                      <ahyp:hlinkClr xmlns:ahyp="http://schemas.microsoft.com/office/drawing/2018/hyperlinkcolor" val="tx"/>
                    </a:ext>
                  </a:extLst>
                </a:hlinkClick>
              </a:rPr>
              <a:t>https://www.ohio-k12.help/fafsa/</a:t>
            </a:r>
            <a:r>
              <a:rPr lang="en-US" sz="2400" dirty="0">
                <a:solidFill>
                  <a:schemeClr val="accent1"/>
                </a:solidFill>
              </a:rPr>
              <a:t> </a:t>
            </a:r>
            <a:br>
              <a:rPr lang="en-US" sz="2400" dirty="0">
                <a:solidFill>
                  <a:schemeClr val="accent1"/>
                </a:solidFill>
              </a:rPr>
            </a:br>
            <a:endParaRPr lang="en-US" sz="1050" dirty="0">
              <a:solidFill>
                <a:schemeClr val="accent1"/>
              </a:solidFill>
            </a:endParaRPr>
          </a:p>
          <a:p>
            <a:pPr lvl="1">
              <a:buFont typeface="Wingdings" panose="05000000000000000000" pitchFamily="2" charset="2"/>
              <a:buChar char="§"/>
            </a:pPr>
            <a:r>
              <a:rPr lang="en-US" sz="2400" dirty="0"/>
              <a:t>Need data sharing agreement signed by superintendent.</a:t>
            </a:r>
            <a:br>
              <a:rPr lang="en-US" sz="2400" dirty="0"/>
            </a:br>
            <a:endParaRPr lang="en-US" sz="1050" dirty="0"/>
          </a:p>
          <a:p>
            <a:pPr lvl="1">
              <a:buFont typeface="Wingdings" panose="05000000000000000000" pitchFamily="2" charset="2"/>
              <a:buChar char="§"/>
            </a:pPr>
            <a:r>
              <a:rPr lang="en-US" sz="2400" dirty="0"/>
              <a:t>2022-2023 FAFSA data will become available in October.</a:t>
            </a:r>
            <a:br>
              <a:rPr lang="en-US" sz="2400" dirty="0"/>
            </a:br>
            <a:endParaRPr lang="en-US" sz="2400" dirty="0"/>
          </a:p>
          <a:p>
            <a:pPr>
              <a:buFont typeface="Wingdings" panose="05000000000000000000" pitchFamily="2" charset="2"/>
              <a:buChar char="§"/>
            </a:pPr>
            <a:r>
              <a:rPr lang="en-US" sz="2400" dirty="0"/>
              <a:t>Many enhancements done this year to the Ohio site.</a:t>
            </a:r>
          </a:p>
        </p:txBody>
      </p:sp>
      <p:sp>
        <p:nvSpPr>
          <p:cNvPr id="2" name="Rectangle 1">
            <a:extLst>
              <a:ext uri="{FF2B5EF4-FFF2-40B4-BE49-F238E27FC236}">
                <a16:creationId xmlns:a16="http://schemas.microsoft.com/office/drawing/2014/main" id="{8F63DA42-A68C-49A8-AB17-3BC336614DAD}"/>
              </a:ext>
            </a:extLst>
          </p:cNvPr>
          <p:cNvSpPr/>
          <p:nvPr/>
        </p:nvSpPr>
        <p:spPr>
          <a:xfrm>
            <a:off x="11136086" y="6085114"/>
            <a:ext cx="1055914" cy="6696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1833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Questions for Tax Filers Only</a:t>
            </a:r>
          </a:p>
        </p:txBody>
      </p:sp>
      <p:pic>
        <p:nvPicPr>
          <p:cNvPr id="6" name="Picture 5" descr="Parent Questions for Tax Filers Only:&#10;&#10;Screenshot of the “Parent Questions for Tax Filers Only” view.&#10;">
            <a:extLst>
              <a:ext uri="{FF2B5EF4-FFF2-40B4-BE49-F238E27FC236}">
                <a16:creationId xmlns:a16="http://schemas.microsoft.com/office/drawing/2014/main" id="{8B46DA1F-BEAB-4577-A0B5-B3717D8578C3}"/>
              </a:ext>
            </a:extLst>
          </p:cNvPr>
          <p:cNvPicPr>
            <a:picLocks noChangeAspect="1"/>
          </p:cNvPicPr>
          <p:nvPr/>
        </p:nvPicPr>
        <p:blipFill>
          <a:blip r:embed="rId3"/>
          <a:stretch>
            <a:fillRect/>
          </a:stretch>
        </p:blipFill>
        <p:spPr>
          <a:xfrm>
            <a:off x="568712" y="1454660"/>
            <a:ext cx="11138439" cy="505383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597518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Additional Financial Info</a:t>
            </a:r>
          </a:p>
        </p:txBody>
      </p:sp>
      <p:pic>
        <p:nvPicPr>
          <p:cNvPr id="6" name="Picture 5" descr="Parent Additional Financial Info:&#10;&#10;Screenshot of the “Parent Additional Financial Info” view.&#10;">
            <a:extLst>
              <a:ext uri="{FF2B5EF4-FFF2-40B4-BE49-F238E27FC236}">
                <a16:creationId xmlns:a16="http://schemas.microsoft.com/office/drawing/2014/main" id="{BF4724C8-F19F-4159-80E6-28533B28AA7A}"/>
              </a:ext>
            </a:extLst>
          </p:cNvPr>
          <p:cNvPicPr>
            <a:picLocks noChangeAspect="1"/>
          </p:cNvPicPr>
          <p:nvPr/>
        </p:nvPicPr>
        <p:blipFill>
          <a:blip r:embed="rId3"/>
          <a:stretch>
            <a:fillRect/>
          </a:stretch>
        </p:blipFill>
        <p:spPr>
          <a:xfrm>
            <a:off x="691377" y="1271238"/>
            <a:ext cx="10588052" cy="5237255"/>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737164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Untaxed Income</a:t>
            </a:r>
          </a:p>
        </p:txBody>
      </p:sp>
      <p:pic>
        <p:nvPicPr>
          <p:cNvPr id="6" name="Picture 5" descr="Parent Untaxed Income:&#10;&#10;Screenshot of the “Parent Untaxed Income” view.&#10;">
            <a:extLst>
              <a:ext uri="{FF2B5EF4-FFF2-40B4-BE49-F238E27FC236}">
                <a16:creationId xmlns:a16="http://schemas.microsoft.com/office/drawing/2014/main" id="{B8349C2C-E998-4884-8A1A-77D2CD5E328B}"/>
              </a:ext>
            </a:extLst>
          </p:cNvPr>
          <p:cNvPicPr>
            <a:picLocks noChangeAspect="1"/>
          </p:cNvPicPr>
          <p:nvPr/>
        </p:nvPicPr>
        <p:blipFill>
          <a:blip r:embed="rId3"/>
          <a:stretch>
            <a:fillRect/>
          </a:stretch>
        </p:blipFill>
        <p:spPr>
          <a:xfrm>
            <a:off x="533400" y="1382751"/>
            <a:ext cx="11391901" cy="512574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271562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Parent Assets</a:t>
            </a:r>
          </a:p>
        </p:txBody>
      </p:sp>
      <p:pic>
        <p:nvPicPr>
          <p:cNvPr id="5" name="Picture 4" descr="Parent Assets:&#10;&#10;Screenshot of the “Parent Assets” view.&#10;">
            <a:extLst>
              <a:ext uri="{FF2B5EF4-FFF2-40B4-BE49-F238E27FC236}">
                <a16:creationId xmlns:a16="http://schemas.microsoft.com/office/drawing/2014/main" id="{6B2DB5F8-959E-46C6-A3A7-06B1230120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71" y="1247750"/>
            <a:ext cx="10270273" cy="526074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19775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Tax Filing Status</a:t>
            </a:r>
          </a:p>
        </p:txBody>
      </p:sp>
      <p:pic>
        <p:nvPicPr>
          <p:cNvPr id="7" name="Picture 6" descr="Student Tax Filing Status:&#10;&#10;Screenshot of the “Student Tax Filing Status” view.&#10;">
            <a:extLst>
              <a:ext uri="{FF2B5EF4-FFF2-40B4-BE49-F238E27FC236}">
                <a16:creationId xmlns:a16="http://schemas.microsoft.com/office/drawing/2014/main" id="{39BD87C9-8AF7-4DFA-98BC-4D4AD4100239}"/>
              </a:ext>
            </a:extLst>
          </p:cNvPr>
          <p:cNvPicPr>
            <a:picLocks noChangeAspect="1"/>
          </p:cNvPicPr>
          <p:nvPr/>
        </p:nvPicPr>
        <p:blipFill>
          <a:blip r:embed="rId3"/>
          <a:stretch>
            <a:fillRect/>
          </a:stretch>
        </p:blipFill>
        <p:spPr>
          <a:xfrm>
            <a:off x="669074" y="1415608"/>
            <a:ext cx="11128916" cy="5284184"/>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391379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Student Tax Filing Status </a:t>
            </a:r>
            <a:r>
              <a:rPr lang="en-US" cap="none" dirty="0">
                <a:solidFill>
                  <a:schemeClr val="bg1"/>
                </a:solidFill>
                <a:latin typeface="Oswald"/>
              </a:rPr>
              <a:t>Dependent</a:t>
            </a:r>
          </a:p>
        </p:txBody>
      </p:sp>
      <p:pic>
        <p:nvPicPr>
          <p:cNvPr id="7" name="Picture 6" descr="Student Tax Filing Status:&#10;&#10;Screenshot of the &quot;Student Tax Filing Status&quot; view.">
            <a:extLst>
              <a:ext uri="{FF2B5EF4-FFF2-40B4-BE49-F238E27FC236}">
                <a16:creationId xmlns:a16="http://schemas.microsoft.com/office/drawing/2014/main" id="{D3A34961-4B9D-4751-B776-728BCB21CAE1}"/>
              </a:ext>
            </a:extLst>
          </p:cNvPr>
          <p:cNvPicPr>
            <a:picLocks noChangeAspect="1"/>
          </p:cNvPicPr>
          <p:nvPr/>
        </p:nvPicPr>
        <p:blipFill>
          <a:blip r:embed="rId3"/>
          <a:stretch>
            <a:fillRect/>
          </a:stretch>
        </p:blipFill>
        <p:spPr>
          <a:xfrm>
            <a:off x="1790700" y="1322331"/>
            <a:ext cx="8874760" cy="5186163"/>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10666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Eligible for IRS Data Retrieval Tool (DRT)</a:t>
            </a:r>
          </a:p>
        </p:txBody>
      </p:sp>
      <p:pic>
        <p:nvPicPr>
          <p:cNvPr id="6" name="Picture 5" descr="Student Eligible for IRS Data Retrieval Tool (DRT):&#10;&#10;&#10;Screenshot of the “Student Eligible for IRS Data Retrieval Tool (DRT)” view.&#10;">
            <a:extLst>
              <a:ext uri="{FF2B5EF4-FFF2-40B4-BE49-F238E27FC236}">
                <a16:creationId xmlns:a16="http://schemas.microsoft.com/office/drawing/2014/main" id="{1A62D1E4-0AD0-43A2-AF0A-8417C1BBEE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151" y="1400175"/>
            <a:ext cx="10982324" cy="526616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2400366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IRS Info</a:t>
            </a:r>
          </a:p>
        </p:txBody>
      </p:sp>
      <p:pic>
        <p:nvPicPr>
          <p:cNvPr id="6" name="Picture 5" descr="Student IRS Info:&#10;&#10;Note: If the user is either ineligible or decides not to use the IRS DRT, he or she will be required to enter his or her financial information manually.&#10;">
            <a:extLst>
              <a:ext uri="{FF2B5EF4-FFF2-40B4-BE49-F238E27FC236}">
                <a16:creationId xmlns:a16="http://schemas.microsoft.com/office/drawing/2014/main" id="{399E7D16-AADE-45F8-ACD0-AFF38EB915CA}"/>
              </a:ext>
            </a:extLst>
          </p:cNvPr>
          <p:cNvPicPr>
            <a:picLocks noChangeAspect="1"/>
          </p:cNvPicPr>
          <p:nvPr/>
        </p:nvPicPr>
        <p:blipFill>
          <a:blip r:embed="rId3"/>
          <a:stretch>
            <a:fillRect/>
          </a:stretch>
        </p:blipFill>
        <p:spPr>
          <a:xfrm>
            <a:off x="187181" y="1390650"/>
            <a:ext cx="11882048" cy="488285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92110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Income from Work</a:t>
            </a:r>
          </a:p>
        </p:txBody>
      </p:sp>
      <p:pic>
        <p:nvPicPr>
          <p:cNvPr id="6" name="Picture 5" descr="Student Income from Work:&#10;&#10;Screenshot of the “Student Income from Work” view. &#10;">
            <a:extLst>
              <a:ext uri="{FF2B5EF4-FFF2-40B4-BE49-F238E27FC236}">
                <a16:creationId xmlns:a16="http://schemas.microsoft.com/office/drawing/2014/main" id="{8CAE70DF-75A6-4D0D-8C77-D285D62CC5C8}"/>
              </a:ext>
            </a:extLst>
          </p:cNvPr>
          <p:cNvPicPr>
            <a:picLocks noChangeAspect="1"/>
          </p:cNvPicPr>
          <p:nvPr/>
        </p:nvPicPr>
        <p:blipFill>
          <a:blip r:embed="rId3"/>
          <a:stretch>
            <a:fillRect/>
          </a:stretch>
        </p:blipFill>
        <p:spPr>
          <a:xfrm>
            <a:off x="771525" y="1371600"/>
            <a:ext cx="10717288" cy="52947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19886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IRS Info</a:t>
            </a:r>
          </a:p>
        </p:txBody>
      </p:sp>
      <p:pic>
        <p:nvPicPr>
          <p:cNvPr id="6" name="Picture 5" descr="Student Additional IRS Info:&#10;&#10;Screenshot of the “Student Additional IRS Info” view. &#10;">
            <a:extLst>
              <a:ext uri="{FF2B5EF4-FFF2-40B4-BE49-F238E27FC236}">
                <a16:creationId xmlns:a16="http://schemas.microsoft.com/office/drawing/2014/main" id="{47E2D836-50BF-4717-9D76-0E853A47E4D6}"/>
              </a:ext>
            </a:extLst>
          </p:cNvPr>
          <p:cNvPicPr>
            <a:picLocks noChangeAspect="1"/>
          </p:cNvPicPr>
          <p:nvPr/>
        </p:nvPicPr>
        <p:blipFill>
          <a:blip r:embed="rId3"/>
          <a:stretch>
            <a:fillRect/>
          </a:stretch>
        </p:blipFill>
        <p:spPr>
          <a:xfrm>
            <a:off x="704850" y="1495425"/>
            <a:ext cx="10467975" cy="5170913"/>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41516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FEDERAL STUDENT AID ID (FSAID)</a:t>
            </a:r>
            <a:endParaRPr sz="2800"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133309" y="2288921"/>
            <a:ext cx="11925381" cy="4671305"/>
          </a:xfrm>
        </p:spPr>
        <p:txBody>
          <a:bodyPr/>
          <a:lstStyle/>
          <a:p>
            <a:r>
              <a:rPr lang="en-US" sz="1800" dirty="0"/>
              <a:t>An FSA ID is a username and password that gives the student and parent(s) access to Federal Student Aid’s online systems and can serve as the legal signature. </a:t>
            </a:r>
            <a:br>
              <a:rPr lang="en-US" sz="1600" dirty="0"/>
            </a:br>
            <a:endParaRPr lang="en-US" sz="1050" dirty="0"/>
          </a:p>
          <a:p>
            <a:r>
              <a:rPr lang="en-US" sz="1800" dirty="0"/>
              <a:t>The student and one parent whose information is on the FAFSA will need their own individual FSA IDs. Independent students do not need a parent signature on the form.</a:t>
            </a:r>
            <a:br>
              <a:rPr lang="en-US" sz="1600" dirty="0"/>
            </a:br>
            <a:endParaRPr lang="en-US" sz="1050" dirty="0"/>
          </a:p>
          <a:p>
            <a:r>
              <a:rPr lang="en-US" sz="1800" dirty="0"/>
              <a:t>The FSA ID(s) should be requested before beginning the FAFSA. </a:t>
            </a:r>
            <a:br>
              <a:rPr lang="en-US" sz="1600" dirty="0"/>
            </a:br>
            <a:endParaRPr lang="en-US" sz="1050" dirty="0"/>
          </a:p>
          <a:p>
            <a:r>
              <a:rPr lang="en-US" sz="1800" dirty="0"/>
              <a:t>FSA ID requires an email address or mobile phone number. An email address and mobile number can only be associated with one FSA ID. Parents and students cannot use the same email or mobile phone number. </a:t>
            </a:r>
            <a:br>
              <a:rPr lang="en-US" sz="1600" dirty="0"/>
            </a:br>
            <a:endParaRPr lang="en-US" sz="1050" dirty="0"/>
          </a:p>
          <a:p>
            <a:pPr lvl="1"/>
            <a:r>
              <a:rPr lang="en-US" sz="1600" dirty="0"/>
              <a:t>Note: Students or Parents with recycled cell phone numbers may need to reach out to an FSA Specialist.</a:t>
            </a:r>
            <a:br>
              <a:rPr lang="en-US" sz="1600" dirty="0"/>
            </a:br>
            <a:endParaRPr lang="en-US" sz="1600" dirty="0"/>
          </a:p>
          <a:p>
            <a:r>
              <a:rPr lang="en-US" sz="1800" dirty="0"/>
              <a:t>Students should not use a high school email address because it will be deleted after graduation.</a:t>
            </a:r>
          </a:p>
          <a:p>
            <a:endParaRPr lang="en-US" sz="1600" dirty="0"/>
          </a:p>
        </p:txBody>
      </p:sp>
      <p:sp>
        <p:nvSpPr>
          <p:cNvPr id="2" name="Rectangle 1"/>
          <p:cNvSpPr/>
          <p:nvPr/>
        </p:nvSpPr>
        <p:spPr>
          <a:xfrm>
            <a:off x="4202604" y="1787273"/>
            <a:ext cx="3623107" cy="584775"/>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66FF"/>
                </a:solidFill>
                <a:effectLst/>
                <a:uLnTx/>
                <a:uFillTx/>
                <a:latin typeface="Roboto Condensed Light" panose="02000000000000000000" pitchFamily="2" charset="0"/>
                <a:ea typeface="Roboto Condensed Light" panose="02000000000000000000" pitchFamily="2" charset="0"/>
                <a:cs typeface="Arial"/>
                <a:sym typeface="Arial"/>
                <a:hlinkClick r:id="rId3"/>
              </a:rPr>
              <a:t>https://fsaid.ed.gov</a:t>
            </a:r>
            <a:endParaRPr kumimoji="0" lang="en-US" sz="3200" b="0" i="0" u="none" strike="noStrike" kern="0" cap="none" spc="0" normalizeH="0" baseline="0" noProof="0" dirty="0">
              <a:ln>
                <a:noFill/>
              </a:ln>
              <a:solidFill>
                <a:srgbClr val="0066FF"/>
              </a:solidFill>
              <a:effectLst/>
              <a:uLnTx/>
              <a:uFillTx/>
              <a:latin typeface="Roboto Condensed Light" panose="02000000000000000000" pitchFamily="2" charset="0"/>
              <a:ea typeface="Roboto Condensed Light" panose="02000000000000000000" pitchFamily="2" charset="0"/>
              <a:cs typeface="Arial"/>
              <a:sym typeface="Arial"/>
            </a:endParaRPr>
          </a:p>
        </p:txBody>
      </p:sp>
      <p:grpSp>
        <p:nvGrpSpPr>
          <p:cNvPr id="6" name="Google Shape;194;p12">
            <a:extLst>
              <a:ext uri="{FF2B5EF4-FFF2-40B4-BE49-F238E27FC236}">
                <a16:creationId xmlns:a16="http://schemas.microsoft.com/office/drawing/2014/main" id="{93E99B9F-6700-4347-9A29-4DB29BA0EC2E}"/>
              </a:ext>
            </a:extLst>
          </p:cNvPr>
          <p:cNvGrpSpPr/>
          <p:nvPr/>
        </p:nvGrpSpPr>
        <p:grpSpPr>
          <a:xfrm>
            <a:off x="391578" y="765489"/>
            <a:ext cx="412055" cy="537497"/>
            <a:chOff x="590250" y="244200"/>
            <a:chExt cx="407975" cy="532175"/>
          </a:xfrm>
        </p:grpSpPr>
        <p:sp>
          <p:nvSpPr>
            <p:cNvPr id="7" name="Google Shape;195;p12">
              <a:extLst>
                <a:ext uri="{FF2B5EF4-FFF2-40B4-BE49-F238E27FC236}">
                  <a16:creationId xmlns:a16="http://schemas.microsoft.com/office/drawing/2014/main" id="{8EA6B265-FA6A-4C96-A07B-92B6F7EF0F36}"/>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6;p12">
              <a:extLst>
                <a:ext uri="{FF2B5EF4-FFF2-40B4-BE49-F238E27FC236}">
                  <a16:creationId xmlns:a16="http://schemas.microsoft.com/office/drawing/2014/main" id="{789C606C-4149-44E4-AE24-BB9C213B7199}"/>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7;p12">
              <a:extLst>
                <a:ext uri="{FF2B5EF4-FFF2-40B4-BE49-F238E27FC236}">
                  <a16:creationId xmlns:a16="http://schemas.microsoft.com/office/drawing/2014/main" id="{FED3460E-1300-4C6D-9471-E85989996A6E}"/>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8;p12">
              <a:extLst>
                <a:ext uri="{FF2B5EF4-FFF2-40B4-BE49-F238E27FC236}">
                  <a16:creationId xmlns:a16="http://schemas.microsoft.com/office/drawing/2014/main" id="{ACB24B74-D8A0-49DF-BFCC-962FCF89BFBF}"/>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99;p12">
              <a:extLst>
                <a:ext uri="{FF2B5EF4-FFF2-40B4-BE49-F238E27FC236}">
                  <a16:creationId xmlns:a16="http://schemas.microsoft.com/office/drawing/2014/main" id="{890F1198-73DB-4D0C-9D0E-369BDF9EB054}"/>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0;p12">
              <a:extLst>
                <a:ext uri="{FF2B5EF4-FFF2-40B4-BE49-F238E27FC236}">
                  <a16:creationId xmlns:a16="http://schemas.microsoft.com/office/drawing/2014/main" id="{3CD11524-5CF1-4F1C-B72D-38EA9DF261BD}"/>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1;p12">
              <a:extLst>
                <a:ext uri="{FF2B5EF4-FFF2-40B4-BE49-F238E27FC236}">
                  <a16:creationId xmlns:a16="http://schemas.microsoft.com/office/drawing/2014/main" id="{3E0A45F3-D0EE-4F65-8654-F74921E51B07}"/>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2;p12">
              <a:extLst>
                <a:ext uri="{FF2B5EF4-FFF2-40B4-BE49-F238E27FC236}">
                  <a16:creationId xmlns:a16="http://schemas.microsoft.com/office/drawing/2014/main" id="{74EDCC13-60DE-4142-9514-8BCF8A9765FA}"/>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3;p12">
              <a:extLst>
                <a:ext uri="{FF2B5EF4-FFF2-40B4-BE49-F238E27FC236}">
                  <a16:creationId xmlns:a16="http://schemas.microsoft.com/office/drawing/2014/main" id="{CE5BCB9B-F8F6-4324-9703-BFCCE870798B}"/>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4;p12">
              <a:extLst>
                <a:ext uri="{FF2B5EF4-FFF2-40B4-BE49-F238E27FC236}">
                  <a16:creationId xmlns:a16="http://schemas.microsoft.com/office/drawing/2014/main" id="{D0916BE3-1CD0-4215-911C-7374F49B749B}"/>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5;p12">
              <a:extLst>
                <a:ext uri="{FF2B5EF4-FFF2-40B4-BE49-F238E27FC236}">
                  <a16:creationId xmlns:a16="http://schemas.microsoft.com/office/drawing/2014/main" id="{F6F4E6AC-856E-4725-A552-7623484CA1D1}"/>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6;p12">
              <a:extLst>
                <a:ext uri="{FF2B5EF4-FFF2-40B4-BE49-F238E27FC236}">
                  <a16:creationId xmlns:a16="http://schemas.microsoft.com/office/drawing/2014/main" id="{EB8D4648-F04E-467D-A80F-621A5C4B1983}"/>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7;p12">
              <a:extLst>
                <a:ext uri="{FF2B5EF4-FFF2-40B4-BE49-F238E27FC236}">
                  <a16:creationId xmlns:a16="http://schemas.microsoft.com/office/drawing/2014/main" id="{44711030-C046-473F-8024-12647E2E67F9}"/>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08;p12">
              <a:extLst>
                <a:ext uri="{FF2B5EF4-FFF2-40B4-BE49-F238E27FC236}">
                  <a16:creationId xmlns:a16="http://schemas.microsoft.com/office/drawing/2014/main" id="{91A47154-91DF-4A48-B82A-DF0205DC890F}"/>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0744038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Questions for Tax Filers Only</a:t>
            </a:r>
          </a:p>
        </p:txBody>
      </p:sp>
      <p:pic>
        <p:nvPicPr>
          <p:cNvPr id="6" name="Picture 5" descr="Student Questions for Tax Filers Only:&#10;&#10;Screenshot of the “Student Questions for Tax Filers Only” view. &#10;">
            <a:extLst>
              <a:ext uri="{FF2B5EF4-FFF2-40B4-BE49-F238E27FC236}">
                <a16:creationId xmlns:a16="http://schemas.microsoft.com/office/drawing/2014/main" id="{745F0DC1-956F-4E16-B47C-11C63AF79882}"/>
              </a:ext>
            </a:extLst>
          </p:cNvPr>
          <p:cNvPicPr>
            <a:picLocks noChangeAspect="1"/>
          </p:cNvPicPr>
          <p:nvPr/>
        </p:nvPicPr>
        <p:blipFill>
          <a:blip r:embed="rId3"/>
          <a:stretch>
            <a:fillRect/>
          </a:stretch>
        </p:blipFill>
        <p:spPr>
          <a:xfrm>
            <a:off x="1504950" y="1387854"/>
            <a:ext cx="9296399" cy="5278484"/>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8265225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Additional Financial Info</a:t>
            </a:r>
          </a:p>
        </p:txBody>
      </p:sp>
      <p:pic>
        <p:nvPicPr>
          <p:cNvPr id="6" name="Picture 5" descr="Student Additional Financial Info:&#10;&#10;Screenshot of the “Student Additional Financial Info” view. &#10;">
            <a:extLst>
              <a:ext uri="{FF2B5EF4-FFF2-40B4-BE49-F238E27FC236}">
                <a16:creationId xmlns:a16="http://schemas.microsoft.com/office/drawing/2014/main" id="{5ABE0A85-736B-427F-85CE-2832EFF32AFB}"/>
              </a:ext>
            </a:extLst>
          </p:cNvPr>
          <p:cNvPicPr>
            <a:picLocks noChangeAspect="1"/>
          </p:cNvPicPr>
          <p:nvPr/>
        </p:nvPicPr>
        <p:blipFill>
          <a:blip r:embed="rId3"/>
          <a:stretch>
            <a:fillRect/>
          </a:stretch>
        </p:blipFill>
        <p:spPr>
          <a:xfrm>
            <a:off x="1285874" y="1434546"/>
            <a:ext cx="10182225" cy="524014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963590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Untaxed Income</a:t>
            </a:r>
          </a:p>
        </p:txBody>
      </p:sp>
      <p:pic>
        <p:nvPicPr>
          <p:cNvPr id="5" name="Picture 4" descr="Student Untaxed Income:&#10;&#10;Screenshot of the “Student Untaxed Income” view. &#10;">
            <a:extLst>
              <a:ext uri="{FF2B5EF4-FFF2-40B4-BE49-F238E27FC236}">
                <a16:creationId xmlns:a16="http://schemas.microsoft.com/office/drawing/2014/main" id="{52DFFC44-EC09-4E57-B9B5-5D2AAE3DDB2E}"/>
              </a:ext>
            </a:extLst>
          </p:cNvPr>
          <p:cNvPicPr>
            <a:picLocks noChangeAspect="1"/>
          </p:cNvPicPr>
          <p:nvPr/>
        </p:nvPicPr>
        <p:blipFill>
          <a:blip r:embed="rId3"/>
          <a:stretch>
            <a:fillRect/>
          </a:stretch>
        </p:blipFill>
        <p:spPr>
          <a:xfrm>
            <a:off x="912571" y="1409468"/>
            <a:ext cx="9679229" cy="5256870"/>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955435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Student Assets</a:t>
            </a:r>
          </a:p>
        </p:txBody>
      </p:sp>
      <p:pic>
        <p:nvPicPr>
          <p:cNvPr id="5" name="Picture 4" descr="Student Assets:&#10;&#10;Screenshot of the “Student Assets” view. &#10;">
            <a:extLst>
              <a:ext uri="{FF2B5EF4-FFF2-40B4-BE49-F238E27FC236}">
                <a16:creationId xmlns:a16="http://schemas.microsoft.com/office/drawing/2014/main" id="{8C0DB223-202C-4ACA-A9A7-4DDC89F7F6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474" y="1374534"/>
            <a:ext cx="9877425" cy="525297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41078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Preparer Info</a:t>
            </a:r>
          </a:p>
        </p:txBody>
      </p:sp>
      <p:pic>
        <p:nvPicPr>
          <p:cNvPr id="5" name="Picture 4" descr="Preparer Info:&#10;&#10;Screenshot of the “Preparer Info” view. &#10;&#10;Note: The Preparer view will only show if someone has logged in under the Preparer role.&#10;">
            <a:extLst>
              <a:ext uri="{FF2B5EF4-FFF2-40B4-BE49-F238E27FC236}">
                <a16:creationId xmlns:a16="http://schemas.microsoft.com/office/drawing/2014/main" id="{9587568B-0210-4B4A-8964-5333A29160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571" y="2012496"/>
            <a:ext cx="10145954" cy="449599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154500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a:latin typeface="Oswald"/>
              </a:rPr>
              <a:t>FAFSA Summary</a:t>
            </a:r>
          </a:p>
        </p:txBody>
      </p:sp>
      <p:pic>
        <p:nvPicPr>
          <p:cNvPr id="5" name="Picture 4" descr="FAFSA Summary:&#10;&#10;Screenshot of the “FAFSA Summary” view &#10;">
            <a:extLst>
              <a:ext uri="{FF2B5EF4-FFF2-40B4-BE49-F238E27FC236}">
                <a16:creationId xmlns:a16="http://schemas.microsoft.com/office/drawing/2014/main" id="{070C78E7-8DAF-451D-908A-F2CA3A0B0B46}"/>
              </a:ext>
            </a:extLst>
          </p:cNvPr>
          <p:cNvPicPr>
            <a:picLocks noChangeAspect="1"/>
          </p:cNvPicPr>
          <p:nvPr/>
        </p:nvPicPr>
        <p:blipFill>
          <a:blip r:embed="rId3"/>
          <a:stretch>
            <a:fillRect/>
          </a:stretch>
        </p:blipFill>
        <p:spPr>
          <a:xfrm>
            <a:off x="379141" y="1538868"/>
            <a:ext cx="11496908" cy="4650059"/>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833756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1</a:t>
            </a:r>
          </a:p>
        </p:txBody>
      </p:sp>
      <p:grpSp>
        <p:nvGrpSpPr>
          <p:cNvPr id="7" name="Group 6" descr="FAFSA Summary:&#10;&#10;Screenshot of the “FAFSA Summary” view – Student Demographics and School Selection view.&#10;&#10;Note: Users can use the hyperlinks in the summary to edit any question in the form&#10;">
            <a:extLst>
              <a:ext uri="{FF2B5EF4-FFF2-40B4-BE49-F238E27FC236}">
                <a16:creationId xmlns:a16="http://schemas.microsoft.com/office/drawing/2014/main" id="{B70D37B7-242B-43F6-9F08-96728E09A045}"/>
              </a:ext>
            </a:extLst>
          </p:cNvPr>
          <p:cNvGrpSpPr/>
          <p:nvPr/>
        </p:nvGrpSpPr>
        <p:grpSpPr>
          <a:xfrm>
            <a:off x="704850" y="1387853"/>
            <a:ext cx="10906125" cy="5120641"/>
            <a:chOff x="2266366" y="1387853"/>
            <a:chExt cx="7520965" cy="5120641"/>
          </a:xfrm>
        </p:grpSpPr>
        <p:pic>
          <p:nvPicPr>
            <p:cNvPr id="5" name="Picture 4" descr="Graphical user interface, text, application, email&#10;&#10;Description automatically generated">
              <a:extLst>
                <a:ext uri="{FF2B5EF4-FFF2-40B4-BE49-F238E27FC236}">
                  <a16:creationId xmlns:a16="http://schemas.microsoft.com/office/drawing/2014/main" id="{28902792-AB00-4E08-B89F-A2BA0E168F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6366" y="1387854"/>
              <a:ext cx="3490301"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D9686EF-B65E-4AA1-81B3-52B9A9E89484}"/>
                </a:ext>
              </a:extLst>
            </p:cNvPr>
            <p:cNvPicPr>
              <a:picLocks noChangeAspect="1"/>
            </p:cNvPicPr>
            <p:nvPr/>
          </p:nvPicPr>
          <p:blipFill>
            <a:blip r:embed="rId4"/>
            <a:stretch>
              <a:fillRect/>
            </a:stretch>
          </p:blipFill>
          <p:spPr>
            <a:xfrm>
              <a:off x="6222392" y="1387853"/>
              <a:ext cx="3564939" cy="5120641"/>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547905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2</a:t>
            </a:r>
          </a:p>
        </p:txBody>
      </p:sp>
      <p:grpSp>
        <p:nvGrpSpPr>
          <p:cNvPr id="8" name="Group 7" descr="FAFSA Summary:&#10;&#10;Screenshot of the “FAFSA Summary” view continued –  School Selection and Dependency Status&#10;">
            <a:extLst>
              <a:ext uri="{FF2B5EF4-FFF2-40B4-BE49-F238E27FC236}">
                <a16:creationId xmlns:a16="http://schemas.microsoft.com/office/drawing/2014/main" id="{D6650746-C86E-4CF6-8C60-20731D92631D}"/>
              </a:ext>
            </a:extLst>
          </p:cNvPr>
          <p:cNvGrpSpPr/>
          <p:nvPr/>
        </p:nvGrpSpPr>
        <p:grpSpPr>
          <a:xfrm>
            <a:off x="1352550" y="1387854"/>
            <a:ext cx="10172886" cy="5120640"/>
            <a:chOff x="2650676" y="1387854"/>
            <a:chExt cx="7136655" cy="5120640"/>
          </a:xfrm>
        </p:grpSpPr>
        <p:pic>
          <p:nvPicPr>
            <p:cNvPr id="5" name="Picture 4" descr="Table&#10;&#10;Description automatically generated">
              <a:extLst>
                <a:ext uri="{FF2B5EF4-FFF2-40B4-BE49-F238E27FC236}">
                  <a16:creationId xmlns:a16="http://schemas.microsoft.com/office/drawing/2014/main" id="{45D150B4-0A69-4AAE-AF16-6DEB9409C3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50676" y="1387854"/>
              <a:ext cx="3349844"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10;&#10;Description automatically generated with medium confidence">
              <a:extLst>
                <a:ext uri="{FF2B5EF4-FFF2-40B4-BE49-F238E27FC236}">
                  <a16:creationId xmlns:a16="http://schemas.microsoft.com/office/drawing/2014/main" id="{858AA0C1-1F12-4E5C-B470-4DF5778F48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79" y="1387854"/>
              <a:ext cx="3408052"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057508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3</a:t>
            </a:r>
          </a:p>
        </p:txBody>
      </p:sp>
      <p:grpSp>
        <p:nvGrpSpPr>
          <p:cNvPr id="9" name="Group 8" descr="FAFSA Summary:&#10;&#10;Screenshot of the “FAFSA Summary” view continued – Parent Demographics and Parent Financials.&#10;">
            <a:extLst>
              <a:ext uri="{FF2B5EF4-FFF2-40B4-BE49-F238E27FC236}">
                <a16:creationId xmlns:a16="http://schemas.microsoft.com/office/drawing/2014/main" id="{8A520D9C-E6BA-4D62-871A-131D97175C36}"/>
              </a:ext>
            </a:extLst>
          </p:cNvPr>
          <p:cNvGrpSpPr/>
          <p:nvPr/>
        </p:nvGrpSpPr>
        <p:grpSpPr>
          <a:xfrm>
            <a:off x="772703" y="1387854"/>
            <a:ext cx="10934447" cy="5120640"/>
            <a:chOff x="2544536" y="1387854"/>
            <a:chExt cx="7102928" cy="5120640"/>
          </a:xfrm>
          <a:effectLst>
            <a:outerShdw blurRad="50800" dist="38100" dir="2700000" algn="tl" rotWithShape="0">
              <a:prstClr val="black">
                <a:alpha val="40000"/>
              </a:prstClr>
            </a:outerShdw>
          </a:effectLst>
        </p:grpSpPr>
        <p:pic>
          <p:nvPicPr>
            <p:cNvPr id="5" name="Picture 4" descr="Graphical user interface&#10;&#10;Description automatically generated with low confidence">
              <a:extLst>
                <a:ext uri="{FF2B5EF4-FFF2-40B4-BE49-F238E27FC236}">
                  <a16:creationId xmlns:a16="http://schemas.microsoft.com/office/drawing/2014/main" id="{58946454-4E27-4449-A5BD-FDB41323E8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4536" y="1387854"/>
              <a:ext cx="3351383"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2A49D2A2-F2E9-4D01-9FE9-A37D2E31953B}"/>
                </a:ext>
              </a:extLst>
            </p:cNvPr>
            <p:cNvPicPr>
              <a:picLocks noChangeAspect="1"/>
            </p:cNvPicPr>
            <p:nvPr/>
          </p:nvPicPr>
          <p:blipFill>
            <a:blip r:embed="rId4"/>
            <a:stretch>
              <a:fillRect/>
            </a:stretch>
          </p:blipFill>
          <p:spPr>
            <a:xfrm>
              <a:off x="6252818" y="1387854"/>
              <a:ext cx="3394646" cy="5120640"/>
            </a:xfrm>
            <a:prstGeom prst="rect">
              <a:avLst/>
            </a:prstGeom>
            <a:ln w="12700">
              <a:solidFill>
                <a:schemeClr val="tx1"/>
              </a:solidFill>
            </a:ln>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04737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4</a:t>
            </a:r>
          </a:p>
        </p:txBody>
      </p:sp>
      <p:grpSp>
        <p:nvGrpSpPr>
          <p:cNvPr id="9" name="Group 8" descr="FAFSA Summary:&#10;&#10;Screenshot of the “FAFSA Summary” view continued– Parent Financials Continued&#10;">
            <a:extLst>
              <a:ext uri="{FF2B5EF4-FFF2-40B4-BE49-F238E27FC236}">
                <a16:creationId xmlns:a16="http://schemas.microsoft.com/office/drawing/2014/main" id="{63D62E20-4497-4415-9A1A-8590519CAFEF}"/>
              </a:ext>
            </a:extLst>
          </p:cNvPr>
          <p:cNvGrpSpPr/>
          <p:nvPr/>
        </p:nvGrpSpPr>
        <p:grpSpPr>
          <a:xfrm>
            <a:off x="657225" y="1387854"/>
            <a:ext cx="11049926" cy="5120640"/>
            <a:chOff x="2471003" y="1387854"/>
            <a:chExt cx="7725181" cy="5120640"/>
          </a:xfrm>
        </p:grpSpPr>
        <p:pic>
          <p:nvPicPr>
            <p:cNvPr id="7" name="Picture 6" descr="Graphical user interface, application&#10;&#10;Description automatically generated">
              <a:extLst>
                <a:ext uri="{FF2B5EF4-FFF2-40B4-BE49-F238E27FC236}">
                  <a16:creationId xmlns:a16="http://schemas.microsoft.com/office/drawing/2014/main" id="{37D73B25-D134-41BA-94D8-0B11845783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2786" y="1387854"/>
              <a:ext cx="3863398"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0DA2456F-5A0A-4FC2-934A-F8E57670DED2}"/>
                </a:ext>
              </a:extLst>
            </p:cNvPr>
            <p:cNvPicPr>
              <a:picLocks noChangeAspect="1"/>
            </p:cNvPicPr>
            <p:nvPr/>
          </p:nvPicPr>
          <p:blipFill>
            <a:blip r:embed="rId4"/>
            <a:stretch>
              <a:fillRect/>
            </a:stretch>
          </p:blipFill>
          <p:spPr>
            <a:xfrm>
              <a:off x="2471003" y="1387854"/>
              <a:ext cx="3388212" cy="5119582"/>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69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684733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FAFSA WEBSITE</a:t>
            </a:r>
            <a:endParaRPr sz="2800"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133309" y="1926635"/>
            <a:ext cx="11925381" cy="4671305"/>
          </a:xfrm>
        </p:spPr>
        <p:txBody>
          <a:bodyPr/>
          <a:lstStyle/>
          <a:p>
            <a:r>
              <a:rPr lang="en-US" sz="2800" dirty="0"/>
              <a:t>As we know it: </a:t>
            </a:r>
            <a:r>
              <a:rPr lang="en-US" sz="2800" dirty="0">
                <a:hlinkClick r:id="rId3"/>
              </a:rPr>
              <a:t>www.fafsa.gov</a:t>
            </a:r>
            <a:br>
              <a:rPr lang="en-US" sz="2800" dirty="0"/>
            </a:br>
            <a:endParaRPr lang="en-US" sz="1050" dirty="0"/>
          </a:p>
          <a:p>
            <a:r>
              <a:rPr lang="en-US" sz="2800" dirty="0"/>
              <a:t>New redirect: </a:t>
            </a:r>
            <a:r>
              <a:rPr lang="en-US" sz="2800" dirty="0">
                <a:hlinkClick r:id="rId4"/>
              </a:rPr>
              <a:t>https://studentaid.gov/h/apply-for-aid/fafsa</a:t>
            </a:r>
            <a:br>
              <a:rPr lang="en-US" sz="2800" dirty="0"/>
            </a:br>
            <a:endParaRPr lang="en-US" sz="1050" dirty="0"/>
          </a:p>
          <a:p>
            <a:r>
              <a:rPr lang="en-US" sz="2800" dirty="0"/>
              <a:t>Available in English and Spanish</a:t>
            </a:r>
            <a:br>
              <a:rPr lang="en-US" sz="2800" dirty="0"/>
            </a:br>
            <a:endParaRPr lang="en-US" sz="1050" dirty="0"/>
          </a:p>
          <a:p>
            <a:r>
              <a:rPr lang="en-US" sz="2800" dirty="0"/>
              <a:t>Paper PDF version available for those who need it</a:t>
            </a:r>
          </a:p>
          <a:p>
            <a:r>
              <a:rPr lang="en-US" sz="2800" dirty="0"/>
              <a:t>Mobile App available-</a:t>
            </a:r>
            <a:r>
              <a:rPr lang="en-US" sz="2800" dirty="0" err="1"/>
              <a:t>myStudentAid</a:t>
            </a:r>
            <a:br>
              <a:rPr lang="en-US" sz="2800" dirty="0"/>
            </a:br>
            <a:endParaRPr lang="en-US" sz="1050" dirty="0"/>
          </a:p>
          <a:p>
            <a:r>
              <a:rPr lang="en-US" sz="2800" dirty="0"/>
              <a:t>Opens October 1</a:t>
            </a:r>
            <a:r>
              <a:rPr lang="en-US" sz="2800" baseline="30000" dirty="0"/>
              <a:t>st</a:t>
            </a:r>
            <a:r>
              <a:rPr lang="en-US" sz="2800" dirty="0"/>
              <a:t> each year</a:t>
            </a:r>
            <a:br>
              <a:rPr lang="en-US" sz="2800" dirty="0"/>
            </a:br>
            <a:endParaRPr lang="en-US" sz="1050" dirty="0"/>
          </a:p>
          <a:p>
            <a:r>
              <a:rPr lang="en-US" sz="2800" dirty="0"/>
              <a:t>Request income information from the 2020 federal tax form</a:t>
            </a:r>
          </a:p>
        </p:txBody>
      </p:sp>
      <p:grpSp>
        <p:nvGrpSpPr>
          <p:cNvPr id="5" name="Google Shape;194;p12">
            <a:extLst>
              <a:ext uri="{FF2B5EF4-FFF2-40B4-BE49-F238E27FC236}">
                <a16:creationId xmlns:a16="http://schemas.microsoft.com/office/drawing/2014/main" id="{F6F74562-382D-4C9F-BB33-D4A2E181B3C4}"/>
              </a:ext>
            </a:extLst>
          </p:cNvPr>
          <p:cNvGrpSpPr/>
          <p:nvPr/>
        </p:nvGrpSpPr>
        <p:grpSpPr>
          <a:xfrm>
            <a:off x="391578" y="765489"/>
            <a:ext cx="412055" cy="537497"/>
            <a:chOff x="590250" y="244200"/>
            <a:chExt cx="407975" cy="532175"/>
          </a:xfrm>
        </p:grpSpPr>
        <p:sp>
          <p:nvSpPr>
            <p:cNvPr id="6" name="Google Shape;195;p12">
              <a:extLst>
                <a:ext uri="{FF2B5EF4-FFF2-40B4-BE49-F238E27FC236}">
                  <a16:creationId xmlns:a16="http://schemas.microsoft.com/office/drawing/2014/main" id="{62CD6C0D-48CC-4E68-9ED6-373E675929E9}"/>
                </a:ext>
              </a:extLst>
            </p:cNvPr>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196;p12">
              <a:extLst>
                <a:ext uri="{FF2B5EF4-FFF2-40B4-BE49-F238E27FC236}">
                  <a16:creationId xmlns:a16="http://schemas.microsoft.com/office/drawing/2014/main" id="{A63243B8-38E2-4EF5-9FDA-15EDB7C1AB95}"/>
                </a:ext>
              </a:extLst>
            </p:cNvPr>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197;p12">
              <a:extLst>
                <a:ext uri="{FF2B5EF4-FFF2-40B4-BE49-F238E27FC236}">
                  <a16:creationId xmlns:a16="http://schemas.microsoft.com/office/drawing/2014/main" id="{3E2A45F5-ADB6-4D05-AA8D-21526F5B5998}"/>
                </a:ext>
              </a:extLst>
            </p:cNvPr>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198;p12">
              <a:extLst>
                <a:ext uri="{FF2B5EF4-FFF2-40B4-BE49-F238E27FC236}">
                  <a16:creationId xmlns:a16="http://schemas.microsoft.com/office/drawing/2014/main" id="{79B8BD48-4314-4C10-AEC6-68115CA92550}"/>
                </a:ext>
              </a:extLst>
            </p:cNvPr>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99;p12">
              <a:extLst>
                <a:ext uri="{FF2B5EF4-FFF2-40B4-BE49-F238E27FC236}">
                  <a16:creationId xmlns:a16="http://schemas.microsoft.com/office/drawing/2014/main" id="{5EA1161E-30F3-4368-9716-BB6B1B950A99}"/>
                </a:ext>
              </a:extLst>
            </p:cNvPr>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200;p12">
              <a:extLst>
                <a:ext uri="{FF2B5EF4-FFF2-40B4-BE49-F238E27FC236}">
                  <a16:creationId xmlns:a16="http://schemas.microsoft.com/office/drawing/2014/main" id="{580FDE14-82D7-4C49-8599-86C743682261}"/>
                </a:ext>
              </a:extLst>
            </p:cNvPr>
            <p:cNvSpPr/>
            <p:nvPr/>
          </p:nvSpPr>
          <p:spPr>
            <a:xfrm>
              <a:off x="649925" y="5900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201;p12">
              <a:extLst>
                <a:ext uri="{FF2B5EF4-FFF2-40B4-BE49-F238E27FC236}">
                  <a16:creationId xmlns:a16="http://schemas.microsoft.com/office/drawing/2014/main" id="{3C47C378-1A2A-4762-9C9F-3BB8EF985708}"/>
                </a:ext>
              </a:extLst>
            </p:cNvPr>
            <p:cNvSpPr/>
            <p:nvPr/>
          </p:nvSpPr>
          <p:spPr>
            <a:xfrm>
              <a:off x="649925" y="5346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Google Shape;202;p12">
              <a:extLst>
                <a:ext uri="{FF2B5EF4-FFF2-40B4-BE49-F238E27FC236}">
                  <a16:creationId xmlns:a16="http://schemas.microsoft.com/office/drawing/2014/main" id="{CB9DA605-03C9-49B7-84A0-114B39C71AF7}"/>
                </a:ext>
              </a:extLst>
            </p:cNvPr>
            <p:cNvSpPr/>
            <p:nvPr/>
          </p:nvSpPr>
          <p:spPr>
            <a:xfrm>
              <a:off x="649925" y="4798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 name="Google Shape;203;p12">
              <a:extLst>
                <a:ext uri="{FF2B5EF4-FFF2-40B4-BE49-F238E27FC236}">
                  <a16:creationId xmlns:a16="http://schemas.microsoft.com/office/drawing/2014/main" id="{5B6B9155-4EE9-44DF-81DF-D0A350232A3D}"/>
                </a:ext>
              </a:extLst>
            </p:cNvPr>
            <p:cNvSpPr/>
            <p:nvPr/>
          </p:nvSpPr>
          <p:spPr>
            <a:xfrm>
              <a:off x="649925" y="4244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 name="Google Shape;204;p12">
              <a:extLst>
                <a:ext uri="{FF2B5EF4-FFF2-40B4-BE49-F238E27FC236}">
                  <a16:creationId xmlns:a16="http://schemas.microsoft.com/office/drawing/2014/main" id="{44826688-9509-4867-9710-D773AACF7A54}"/>
                </a:ext>
              </a:extLst>
            </p:cNvPr>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205;p12">
              <a:extLst>
                <a:ext uri="{FF2B5EF4-FFF2-40B4-BE49-F238E27FC236}">
                  <a16:creationId xmlns:a16="http://schemas.microsoft.com/office/drawing/2014/main" id="{A49F730C-D1C4-4963-880F-3F4E7CDD4BE7}"/>
                </a:ext>
              </a:extLst>
            </p:cNvPr>
            <p:cNvSpPr/>
            <p:nvPr/>
          </p:nvSpPr>
          <p:spPr>
            <a:xfrm>
              <a:off x="654800"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206;p12">
              <a:extLst>
                <a:ext uri="{FF2B5EF4-FFF2-40B4-BE49-F238E27FC236}">
                  <a16:creationId xmlns:a16="http://schemas.microsoft.com/office/drawing/2014/main" id="{E0A1A26F-E972-41D7-BEF2-D23D40999BCA}"/>
                </a:ext>
              </a:extLst>
            </p:cNvPr>
            <p:cNvSpPr/>
            <p:nvPr/>
          </p:nvSpPr>
          <p:spPr>
            <a:xfrm>
              <a:off x="7376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207;p12">
              <a:extLst>
                <a:ext uri="{FF2B5EF4-FFF2-40B4-BE49-F238E27FC236}">
                  <a16:creationId xmlns:a16="http://schemas.microsoft.com/office/drawing/2014/main" id="{0A1F97FE-B7BE-4330-B97D-324DA4EC6C4A}"/>
                </a:ext>
              </a:extLst>
            </p:cNvPr>
            <p:cNvSpPr/>
            <p:nvPr/>
          </p:nvSpPr>
          <p:spPr>
            <a:xfrm>
              <a:off x="820400" y="244200"/>
              <a:ext cx="25" cy="51175"/>
            </a:xfrm>
            <a:custGeom>
              <a:avLst/>
              <a:gdLst/>
              <a:ahLst/>
              <a:cxnLst/>
              <a:rect l="l" t="t" r="r" b="b"/>
              <a:pathLst>
                <a:path w="1" h="2047" fill="none" extrusionOk="0">
                  <a:moveTo>
                    <a:pt x="1" y="1"/>
                  </a:moveTo>
                  <a:lnTo>
                    <a:pt x="1"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8;p12">
              <a:extLst>
                <a:ext uri="{FF2B5EF4-FFF2-40B4-BE49-F238E27FC236}">
                  <a16:creationId xmlns:a16="http://schemas.microsoft.com/office/drawing/2014/main" id="{5E921AC1-08AF-43C6-B459-676FEBAA8558}"/>
                </a:ext>
              </a:extLst>
            </p:cNvPr>
            <p:cNvSpPr/>
            <p:nvPr/>
          </p:nvSpPr>
          <p:spPr>
            <a:xfrm>
              <a:off x="903225" y="244200"/>
              <a:ext cx="25" cy="51175"/>
            </a:xfrm>
            <a:custGeom>
              <a:avLst/>
              <a:gdLst/>
              <a:ahLst/>
              <a:cxnLst/>
              <a:rect l="l" t="t" r="r" b="b"/>
              <a:pathLst>
                <a:path w="1" h="2047" fill="none" extrusionOk="0">
                  <a:moveTo>
                    <a:pt x="0" y="1"/>
                  </a:moveTo>
                  <a:lnTo>
                    <a:pt x="0" y="2046"/>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11053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FAFSA Summary </a:t>
            </a:r>
            <a:r>
              <a:rPr lang="en-US" cap="none" dirty="0">
                <a:solidFill>
                  <a:schemeClr val="bg1"/>
                </a:solidFill>
                <a:latin typeface="Oswald"/>
              </a:rPr>
              <a:t>5</a:t>
            </a:r>
          </a:p>
        </p:txBody>
      </p:sp>
      <p:grpSp>
        <p:nvGrpSpPr>
          <p:cNvPr id="12" name="Group 11" descr="FAFSA Summary:&#10;&#10;Screenshot of the “FAFSA Summary” view continued–Student Financials and Sign and Submit.&#10;">
            <a:extLst>
              <a:ext uri="{FF2B5EF4-FFF2-40B4-BE49-F238E27FC236}">
                <a16:creationId xmlns:a16="http://schemas.microsoft.com/office/drawing/2014/main" id="{CB4E80F7-0EB0-43F1-97CB-D870131036EF}"/>
              </a:ext>
            </a:extLst>
          </p:cNvPr>
          <p:cNvGrpSpPr/>
          <p:nvPr/>
        </p:nvGrpSpPr>
        <p:grpSpPr>
          <a:xfrm>
            <a:off x="598347" y="1387854"/>
            <a:ext cx="11230893" cy="5120640"/>
            <a:chOff x="598347" y="1387854"/>
            <a:chExt cx="11230893" cy="5120640"/>
          </a:xfrm>
        </p:grpSpPr>
        <p:pic>
          <p:nvPicPr>
            <p:cNvPr id="9" name="Picture 8" descr="Graphical user interface, text, application, email&#10;&#10;Description automatically generated">
              <a:extLst>
                <a:ext uri="{FF2B5EF4-FFF2-40B4-BE49-F238E27FC236}">
                  <a16:creationId xmlns:a16="http://schemas.microsoft.com/office/drawing/2014/main" id="{57A25AA7-856C-47E8-8BC5-DE74705381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8760" y="1387854"/>
              <a:ext cx="3840480" cy="4787967"/>
            </a:xfrm>
            <a:prstGeom prst="rect">
              <a:avLst/>
            </a:prstGeom>
            <a:ln w="12700">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8330093D-3EFD-4149-83F7-F737D4D7F5A3}"/>
                </a:ext>
              </a:extLst>
            </p:cNvPr>
            <p:cNvPicPr>
              <a:picLocks noChangeAspect="1"/>
            </p:cNvPicPr>
            <p:nvPr/>
          </p:nvPicPr>
          <p:blipFill>
            <a:blip r:embed="rId4"/>
            <a:stretch>
              <a:fillRect/>
            </a:stretch>
          </p:blipFill>
          <p:spPr>
            <a:xfrm>
              <a:off x="598347" y="1387854"/>
              <a:ext cx="3384927" cy="5120640"/>
            </a:xfrm>
            <a:prstGeom prst="rect">
              <a:avLst/>
            </a:prstGeom>
            <a:ln w="12700">
              <a:solidFill>
                <a:schemeClr val="tx1"/>
              </a:solidFill>
            </a:ln>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54734F8E-0925-4B6F-993F-03E70F3ACBFA}"/>
                </a:ext>
              </a:extLst>
            </p:cNvPr>
            <p:cNvPicPr>
              <a:picLocks noChangeAspect="1"/>
            </p:cNvPicPr>
            <p:nvPr/>
          </p:nvPicPr>
          <p:blipFill>
            <a:blip r:embed="rId5"/>
            <a:stretch>
              <a:fillRect/>
            </a:stretch>
          </p:blipFill>
          <p:spPr>
            <a:xfrm>
              <a:off x="4332833" y="1387854"/>
              <a:ext cx="3373933" cy="5120640"/>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70</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07289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a:t>
            </a:r>
          </a:p>
        </p:txBody>
      </p:sp>
      <p:pic>
        <p:nvPicPr>
          <p:cNvPr id="12" name="Picture 11" descr="Agreement of Terms:&#10;&#10;This is where the user acknowledges the Certification Statement. &#10;">
            <a:extLst>
              <a:ext uri="{FF2B5EF4-FFF2-40B4-BE49-F238E27FC236}">
                <a16:creationId xmlns:a16="http://schemas.microsoft.com/office/drawing/2014/main" id="{F3CBA098-86CC-412A-9C59-07C3EC36B140}"/>
              </a:ext>
            </a:extLst>
          </p:cNvPr>
          <p:cNvPicPr>
            <a:picLocks noChangeAspect="1"/>
          </p:cNvPicPr>
          <p:nvPr/>
        </p:nvPicPr>
        <p:blipFill>
          <a:blip r:embed="rId3"/>
          <a:stretch>
            <a:fillRect/>
          </a:stretch>
        </p:blipFill>
        <p:spPr>
          <a:xfrm>
            <a:off x="749344" y="1733071"/>
            <a:ext cx="10693311" cy="4621169"/>
          </a:xfrm>
          <a:prstGeom prst="rect">
            <a:avLst/>
          </a:prstGeom>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71</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8114297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Status</a:t>
            </a:r>
          </a:p>
        </p:txBody>
      </p:sp>
      <p:pic>
        <p:nvPicPr>
          <p:cNvPr id="5" name="Picture 4" descr="Signature Status:&#10;&#10;“Signature Status” view.&#10;&#10;User (student) signature accepted, and now the parent will need to sign.&#10;">
            <a:extLst>
              <a:ext uri="{FF2B5EF4-FFF2-40B4-BE49-F238E27FC236}">
                <a16:creationId xmlns:a16="http://schemas.microsoft.com/office/drawing/2014/main" id="{97B82F79-EDCE-464E-8580-055E29D1DA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198" y="1600200"/>
            <a:ext cx="11266743" cy="5359866"/>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72</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516910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Signature Selection</a:t>
            </a:r>
          </a:p>
        </p:txBody>
      </p:sp>
      <p:pic>
        <p:nvPicPr>
          <p:cNvPr id="5" name="Picture 4" descr="Parent Signature Selection:&#10;&#10;“Parent Signature Selection” view.&#10;&#10;The choice between parents is only present if information was provided for two parents.  Otherwise, this view does not display.&#10;">
            <a:extLst>
              <a:ext uri="{FF2B5EF4-FFF2-40B4-BE49-F238E27FC236}">
                <a16:creationId xmlns:a16="http://schemas.microsoft.com/office/drawing/2014/main" id="{94136898-4653-4B4B-8DDD-82056F03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07" y="1628774"/>
            <a:ext cx="10604809" cy="494084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73</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2083151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Agreement of Terms </a:t>
            </a:r>
            <a:r>
              <a:rPr lang="en-US" cap="none" dirty="0">
                <a:solidFill>
                  <a:schemeClr val="bg1"/>
                </a:solidFill>
                <a:latin typeface="Oswald"/>
              </a:rPr>
              <a:t>Dependent</a:t>
            </a:r>
          </a:p>
        </p:txBody>
      </p:sp>
      <p:pic>
        <p:nvPicPr>
          <p:cNvPr id="5" name="Picture 4" descr="Terms of Agreement:&#10;&#10;“Agreement of Terms” student view.&#10;&#10;This is where the user acknowledges the Certification Statement. &#10;">
            <a:extLst>
              <a:ext uri="{FF2B5EF4-FFF2-40B4-BE49-F238E27FC236}">
                <a16:creationId xmlns:a16="http://schemas.microsoft.com/office/drawing/2014/main" id="{99EF3677-091D-4791-9DB0-CC7E0A2B4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125" y="1415149"/>
            <a:ext cx="8874760" cy="5095922"/>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74</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28251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Signature Options</a:t>
            </a:r>
          </a:p>
        </p:txBody>
      </p:sp>
      <p:pic>
        <p:nvPicPr>
          <p:cNvPr id="5" name="Picture 4" descr="Signature Options:&#10;&#10;“Signature Options” view.&#10;">
            <a:extLst>
              <a:ext uri="{FF2B5EF4-FFF2-40B4-BE49-F238E27FC236}">
                <a16:creationId xmlns:a16="http://schemas.microsoft.com/office/drawing/2014/main" id="{087526C1-B555-4190-861B-5A3C16594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5" y="1600200"/>
            <a:ext cx="9601199" cy="5066138"/>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75</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718300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Parent Signature Selection</a:t>
            </a:r>
          </a:p>
        </p:txBody>
      </p:sp>
      <p:pic>
        <p:nvPicPr>
          <p:cNvPr id="5" name="Picture 4" descr="Parent Signature Selection:&#10;&#10;“Parent Signature Selection” view.&#10;&#10;The choice between parents is only present if information was provided for two parents.  Otherwise, this view does not display.&#10;">
            <a:extLst>
              <a:ext uri="{FF2B5EF4-FFF2-40B4-BE49-F238E27FC236}">
                <a16:creationId xmlns:a16="http://schemas.microsoft.com/office/drawing/2014/main" id="{94136898-4653-4B4B-8DDD-82056F03EA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107" y="1628774"/>
            <a:ext cx="10604809" cy="4940847"/>
          </a:xfrm>
          <a:prstGeom prst="rect">
            <a:avLst/>
          </a:prstGeom>
          <a:ln w="12700">
            <a:solidFill>
              <a:schemeClr val="tx1"/>
            </a:solidFill>
          </a:ln>
          <a:effectLst>
            <a:outerShdw blurRad="50800" dist="38100" dir="2700000" algn="tl" rotWithShape="0">
              <a:prstClr val="black">
                <a:alpha val="40000"/>
              </a:prstClr>
            </a:outerShdw>
          </a:effectLst>
        </p:spPr>
      </p:pic>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76</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20954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47BF68-89CF-A44A-A2D3-C491FB45C96D}"/>
              </a:ext>
            </a:extLst>
          </p:cNvPr>
          <p:cNvSpPr>
            <a:spLocks noGrp="1"/>
          </p:cNvSpPr>
          <p:nvPr>
            <p:ph type="title"/>
          </p:nvPr>
        </p:nvSpPr>
        <p:spPr/>
        <p:txBody>
          <a:bodyPr/>
          <a:lstStyle/>
          <a:p>
            <a:r>
              <a:rPr lang="en-US" cap="none" dirty="0">
                <a:latin typeface="Oswald"/>
              </a:rPr>
              <a:t>Confirmation Page</a:t>
            </a:r>
          </a:p>
        </p:txBody>
      </p:sp>
      <p:grpSp>
        <p:nvGrpSpPr>
          <p:cNvPr id="8" name="Group 7" descr="Confirmation Page:&#10;&#10;Screenshot of the &quot;Confirmation Page&quot; view.">
            <a:extLst>
              <a:ext uri="{FF2B5EF4-FFF2-40B4-BE49-F238E27FC236}">
                <a16:creationId xmlns:a16="http://schemas.microsoft.com/office/drawing/2014/main" id="{23128ECF-6ECA-4D11-B9D2-A0E5C90CB7F3}"/>
              </a:ext>
            </a:extLst>
          </p:cNvPr>
          <p:cNvGrpSpPr/>
          <p:nvPr/>
        </p:nvGrpSpPr>
        <p:grpSpPr>
          <a:xfrm>
            <a:off x="534662" y="1381125"/>
            <a:ext cx="11355984" cy="5127369"/>
            <a:chOff x="534662" y="2384412"/>
            <a:chExt cx="11355984" cy="3069249"/>
          </a:xfrm>
        </p:grpSpPr>
        <p:pic>
          <p:nvPicPr>
            <p:cNvPr id="5" name="Picture 4" descr="Graphical user interface, table&#10;&#10;Description automatically generated">
              <a:extLst>
                <a:ext uri="{FF2B5EF4-FFF2-40B4-BE49-F238E27FC236}">
                  <a16:creationId xmlns:a16="http://schemas.microsoft.com/office/drawing/2014/main" id="{2B883FAE-FB0C-4A0D-B2DD-106849941095}"/>
                </a:ext>
              </a:extLst>
            </p:cNvPr>
            <p:cNvPicPr>
              <a:picLocks noChangeAspect="1"/>
            </p:cNvPicPr>
            <p:nvPr/>
          </p:nvPicPr>
          <p:blipFill rotWithShape="1">
            <a:blip r:embed="rId3">
              <a:extLst>
                <a:ext uri="{28A0092B-C50C-407E-A947-70E740481C1C}">
                  <a14:useLocalDpi xmlns:a14="http://schemas.microsoft.com/office/drawing/2010/main" val="0"/>
                </a:ext>
              </a:extLst>
            </a:blip>
            <a:srcRect t="23333" r="32225" b="20994"/>
            <a:stretch/>
          </p:blipFill>
          <p:spPr>
            <a:xfrm>
              <a:off x="6279495" y="2384412"/>
              <a:ext cx="5611151" cy="3069249"/>
            </a:xfrm>
            <a:prstGeom prst="rect">
              <a:avLst/>
            </a:prstGeom>
            <a:ln w="12700">
              <a:solidFill>
                <a:schemeClr val="tx1"/>
              </a:solidFill>
            </a:ln>
            <a:effectLst>
              <a:outerShdw blurRad="50800" dist="38100" dir="2700000" algn="tl" rotWithShape="0">
                <a:prstClr val="black">
                  <a:alpha val="40000"/>
                </a:prstClr>
              </a:outerShdw>
            </a:effectLst>
          </p:spPr>
        </p:pic>
        <p:pic>
          <p:nvPicPr>
            <p:cNvPr id="7" name="Picture 6" descr="Graphical user interface, application&#10;&#10;Description automatically generated">
              <a:extLst>
                <a:ext uri="{FF2B5EF4-FFF2-40B4-BE49-F238E27FC236}">
                  <a16:creationId xmlns:a16="http://schemas.microsoft.com/office/drawing/2014/main" id="{B2B93918-9FE4-4A37-B025-84DF8F3BDFFF}"/>
                </a:ext>
              </a:extLst>
            </p:cNvPr>
            <p:cNvPicPr>
              <a:picLocks noChangeAspect="1"/>
            </p:cNvPicPr>
            <p:nvPr/>
          </p:nvPicPr>
          <p:blipFill rotWithShape="1">
            <a:blip r:embed="rId4">
              <a:extLst>
                <a:ext uri="{28A0092B-C50C-407E-A947-70E740481C1C}">
                  <a14:useLocalDpi xmlns:a14="http://schemas.microsoft.com/office/drawing/2010/main" val="0"/>
                </a:ext>
              </a:extLst>
            </a:blip>
            <a:srcRect t="16495" r="4200"/>
            <a:stretch/>
          </p:blipFill>
          <p:spPr>
            <a:xfrm>
              <a:off x="534662" y="2384412"/>
              <a:ext cx="5345183" cy="3069249"/>
            </a:xfrm>
            <a:prstGeom prst="rect">
              <a:avLst/>
            </a:prstGeom>
            <a:ln w="12700">
              <a:solidFill>
                <a:schemeClr val="tx1"/>
              </a:solidFill>
            </a:ln>
            <a:effectLst>
              <a:outerShdw blurRad="50800" dist="38100" dir="2700000" algn="tl" rotWithShape="0">
                <a:prstClr val="black">
                  <a:alpha val="40000"/>
                </a:prstClr>
              </a:outerShdw>
            </a:effectLst>
          </p:spPr>
        </p:pic>
      </p:grpSp>
      <p:sp>
        <p:nvSpPr>
          <p:cNvPr id="2" name="Slide Number Placeholder 1">
            <a:extLst>
              <a:ext uri="{FF2B5EF4-FFF2-40B4-BE49-F238E27FC236}">
                <a16:creationId xmlns:a16="http://schemas.microsoft.com/office/drawing/2014/main" id="{9DFCB396-2436-0643-9A1A-300490B54F37}"/>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77</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727211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234576" y="4181600"/>
            <a:ext cx="7139619" cy="1546400"/>
          </a:xfrm>
          <a:prstGeom prst="rect">
            <a:avLst/>
          </a:prstGeom>
        </p:spPr>
        <p:txBody>
          <a:bodyPr spcFirstLastPara="1" wrap="square" lIns="121900" tIns="121900" rIns="121900" bIns="121900" anchor="b" anchorCtr="0">
            <a:noAutofit/>
          </a:bodyPr>
          <a:lstStyle/>
          <a:p>
            <a:r>
              <a:rPr lang="en-US" dirty="0"/>
              <a:t>FEDERAL VERIFICATION</a:t>
            </a:r>
            <a:endParaRPr dirty="0"/>
          </a:p>
        </p:txBody>
      </p:sp>
      <p:grpSp>
        <p:nvGrpSpPr>
          <p:cNvPr id="13" name="Google Shape;571;p37">
            <a:extLst>
              <a:ext uri="{FF2B5EF4-FFF2-40B4-BE49-F238E27FC236}">
                <a16:creationId xmlns:a16="http://schemas.microsoft.com/office/drawing/2014/main" id="{FA478E31-549C-439B-B905-E877014FDBDB}"/>
              </a:ext>
            </a:extLst>
          </p:cNvPr>
          <p:cNvGrpSpPr/>
          <p:nvPr/>
        </p:nvGrpSpPr>
        <p:grpSpPr>
          <a:xfrm>
            <a:off x="758853" y="862428"/>
            <a:ext cx="2308811" cy="2815480"/>
            <a:chOff x="596350" y="929175"/>
            <a:chExt cx="407950" cy="497475"/>
          </a:xfrm>
        </p:grpSpPr>
        <p:sp>
          <p:nvSpPr>
            <p:cNvPr id="14" name="Google Shape;572;p37">
              <a:extLst>
                <a:ext uri="{FF2B5EF4-FFF2-40B4-BE49-F238E27FC236}">
                  <a16:creationId xmlns:a16="http://schemas.microsoft.com/office/drawing/2014/main" id="{4D6F2AAF-F58D-4BBB-838F-6C83F93F6AFF}"/>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573;p37">
              <a:extLst>
                <a:ext uri="{FF2B5EF4-FFF2-40B4-BE49-F238E27FC236}">
                  <a16:creationId xmlns:a16="http://schemas.microsoft.com/office/drawing/2014/main" id="{5EB982F9-C1F3-4556-B66D-8C63037C9B42}"/>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574;p37">
              <a:extLst>
                <a:ext uri="{FF2B5EF4-FFF2-40B4-BE49-F238E27FC236}">
                  <a16:creationId xmlns:a16="http://schemas.microsoft.com/office/drawing/2014/main" id="{7909A0E2-A109-4BBB-AD44-E5ABC0E9574A}"/>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575;p37">
              <a:extLst>
                <a:ext uri="{FF2B5EF4-FFF2-40B4-BE49-F238E27FC236}">
                  <a16:creationId xmlns:a16="http://schemas.microsoft.com/office/drawing/2014/main" id="{2FFF433A-491B-43B0-88DE-BA5F5FC3D281}"/>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576;p37">
              <a:extLst>
                <a:ext uri="{FF2B5EF4-FFF2-40B4-BE49-F238E27FC236}">
                  <a16:creationId xmlns:a16="http://schemas.microsoft.com/office/drawing/2014/main" id="{4F2AA9E0-0EFE-4B9A-889E-E05F2392D3A7}"/>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577;p37">
              <a:extLst>
                <a:ext uri="{FF2B5EF4-FFF2-40B4-BE49-F238E27FC236}">
                  <a16:creationId xmlns:a16="http://schemas.microsoft.com/office/drawing/2014/main" id="{DDC17162-1A2E-438C-85FC-D9D5F2C3D72D}"/>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2" name="Google Shape;578;p37">
              <a:extLst>
                <a:ext uri="{FF2B5EF4-FFF2-40B4-BE49-F238E27FC236}">
                  <a16:creationId xmlns:a16="http://schemas.microsoft.com/office/drawing/2014/main" id="{512E8E5F-C02E-47BC-B6E7-CDEC9815BA71}"/>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0688829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8" name="Google Shape;571;p37">
            <a:extLst>
              <a:ext uri="{FF2B5EF4-FFF2-40B4-BE49-F238E27FC236}">
                <a16:creationId xmlns:a16="http://schemas.microsoft.com/office/drawing/2014/main" id="{6FCB7B81-192E-4C8F-BD75-714910F688A7}"/>
              </a:ext>
            </a:extLst>
          </p:cNvPr>
          <p:cNvGrpSpPr/>
          <p:nvPr/>
        </p:nvGrpSpPr>
        <p:grpSpPr>
          <a:xfrm>
            <a:off x="462159" y="772857"/>
            <a:ext cx="412029" cy="502449"/>
            <a:chOff x="596350" y="929175"/>
            <a:chExt cx="407950" cy="497475"/>
          </a:xfrm>
        </p:grpSpPr>
        <p:sp>
          <p:nvSpPr>
            <p:cNvPr id="9" name="Google Shape;572;p37">
              <a:extLst>
                <a:ext uri="{FF2B5EF4-FFF2-40B4-BE49-F238E27FC236}">
                  <a16:creationId xmlns:a16="http://schemas.microsoft.com/office/drawing/2014/main" id="{B29ABAD8-5150-42D7-9F0C-38619EE2CCE4}"/>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573;p37">
              <a:extLst>
                <a:ext uri="{FF2B5EF4-FFF2-40B4-BE49-F238E27FC236}">
                  <a16:creationId xmlns:a16="http://schemas.microsoft.com/office/drawing/2014/main" id="{1B911EA9-B030-4150-949E-CC14CE5DD3D2}"/>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574;p37">
              <a:extLst>
                <a:ext uri="{FF2B5EF4-FFF2-40B4-BE49-F238E27FC236}">
                  <a16:creationId xmlns:a16="http://schemas.microsoft.com/office/drawing/2014/main" id="{FFE70859-89F0-4554-8012-E3CB047AA047}"/>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575;p37">
              <a:extLst>
                <a:ext uri="{FF2B5EF4-FFF2-40B4-BE49-F238E27FC236}">
                  <a16:creationId xmlns:a16="http://schemas.microsoft.com/office/drawing/2014/main" id="{A315CE9A-0D41-4C53-8F57-36EB3036D6DD}"/>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576;p37">
              <a:extLst>
                <a:ext uri="{FF2B5EF4-FFF2-40B4-BE49-F238E27FC236}">
                  <a16:creationId xmlns:a16="http://schemas.microsoft.com/office/drawing/2014/main" id="{D173734B-B014-45DC-965D-59AC759D4032}"/>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577;p37">
              <a:extLst>
                <a:ext uri="{FF2B5EF4-FFF2-40B4-BE49-F238E27FC236}">
                  <a16:creationId xmlns:a16="http://schemas.microsoft.com/office/drawing/2014/main" id="{91485CF0-3387-4541-81D1-DDAE6C3CACDF}"/>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578;p37">
              <a:extLst>
                <a:ext uri="{FF2B5EF4-FFF2-40B4-BE49-F238E27FC236}">
                  <a16:creationId xmlns:a16="http://schemas.microsoft.com/office/drawing/2014/main" id="{7EB020E5-BE90-4B00-A136-1995375B4AE6}"/>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89" name="Google Shape;189;p12"/>
          <p:cNvSpPr txBox="1">
            <a:spLocks noGrp="1"/>
          </p:cNvSpPr>
          <p:nvPr>
            <p:ph type="title"/>
          </p:nvPr>
        </p:nvSpPr>
        <p:spPr>
          <a:xfrm>
            <a:off x="1085700" y="523433"/>
            <a:ext cx="7507693" cy="1021600"/>
          </a:xfrm>
          <a:prstGeom prst="rect">
            <a:avLst/>
          </a:prstGeom>
        </p:spPr>
        <p:txBody>
          <a:bodyPr spcFirstLastPara="1" wrap="square" lIns="121900" tIns="121900" rIns="121900" bIns="121900" anchor="ctr" anchorCtr="0">
            <a:noAutofit/>
          </a:bodyPr>
          <a:lstStyle/>
          <a:p>
            <a:r>
              <a:rPr lang="en-US" sz="2800" dirty="0"/>
              <a:t>VERIFICATION</a:t>
            </a:r>
            <a:endParaRPr sz="2800"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462159" y="1970867"/>
            <a:ext cx="11260464" cy="4589275"/>
          </a:xfrm>
        </p:spPr>
        <p:txBody>
          <a:bodyPr/>
          <a:lstStyle/>
          <a:p>
            <a:r>
              <a:rPr lang="en-US" sz="1800" dirty="0"/>
              <a:t>Students may be selected for a process called </a:t>
            </a:r>
            <a:r>
              <a:rPr lang="en-US" sz="1800" b="1" dirty="0"/>
              <a:t>verification</a:t>
            </a:r>
            <a:r>
              <a:rPr lang="en-US" sz="1800" dirty="0"/>
              <a:t> and must submit documents to confirm FAFSA information. </a:t>
            </a:r>
            <a:br>
              <a:rPr lang="en-US" sz="1800" dirty="0"/>
            </a:br>
            <a:endParaRPr lang="en-US" sz="1800" dirty="0"/>
          </a:p>
          <a:p>
            <a:r>
              <a:rPr lang="en-US" sz="1800" dirty="0"/>
              <a:t>Roughly 18</a:t>
            </a:r>
            <a:r>
              <a:rPr lang="en-US" sz="1800" b="1" dirty="0"/>
              <a:t>%</a:t>
            </a:r>
            <a:r>
              <a:rPr lang="en-US" sz="1800" dirty="0"/>
              <a:t> of FAFSAs are selected for verification by the U.S. Department of Education. Students eligible for a Pell Grant will be selected at a much higher rate.</a:t>
            </a:r>
            <a:br>
              <a:rPr lang="en-US" sz="1800" dirty="0"/>
            </a:br>
            <a:endParaRPr lang="en-US" sz="1800" dirty="0"/>
          </a:p>
          <a:p>
            <a:pPr>
              <a:lnSpc>
                <a:spcPct val="150000"/>
              </a:lnSpc>
            </a:pPr>
            <a:r>
              <a:rPr lang="en-US" sz="1800" dirty="0"/>
              <a:t>Students should respond quickly to any requests for information from the college. </a:t>
            </a:r>
            <a:br>
              <a:rPr lang="en-US" sz="1800" dirty="0"/>
            </a:br>
            <a:endParaRPr lang="en-US" sz="1800" dirty="0"/>
          </a:p>
          <a:p>
            <a:r>
              <a:rPr lang="en-US" sz="1800" dirty="0"/>
              <a:t>If a student is not selected by the federal processor, a school may choose to </a:t>
            </a:r>
            <a:r>
              <a:rPr lang="en-US" sz="1800" b="1" dirty="0"/>
              <a:t>institutionally select </a:t>
            </a:r>
            <a:r>
              <a:rPr lang="en-US" sz="1800" dirty="0"/>
              <a:t>the FAFSA for verification if they have reason to question something.</a:t>
            </a:r>
          </a:p>
          <a:p>
            <a:r>
              <a:rPr lang="en-US" sz="1800" b="1" i="1" dirty="0">
                <a:solidFill>
                  <a:srgbClr val="FF0000"/>
                </a:solidFill>
                <a:latin typeface="Arial Black" panose="020B0A04020102020204" pitchFamily="34" charset="0"/>
              </a:rPr>
              <a:t>The  Department of Education suspended verification on July 13, 2021 for the remainder of the 2021-2022 academic year.  However, verification is returning for the 2022-2023 FAFSA.</a:t>
            </a:r>
          </a:p>
        </p:txBody>
      </p:sp>
    </p:spTree>
    <p:extLst>
      <p:ext uri="{BB962C8B-B14F-4D97-AF65-F5344CB8AC3E}">
        <p14:creationId xmlns:p14="http://schemas.microsoft.com/office/powerpoint/2010/main" val="835015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723308" y="354513"/>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a:ln>
                  <a:noFill/>
                </a:ln>
                <a:solidFill>
                  <a:schemeClr val="tx1"/>
                </a:solidFill>
                <a:effectLst/>
                <a:uLnTx/>
                <a:uFillTx/>
                <a:latin typeface="Oswald"/>
                <a:ea typeface="+mn-ea"/>
                <a:cs typeface="+mn-cs"/>
              </a:rPr>
              <a:t>FAFSA</a:t>
            </a:r>
            <a:r>
              <a:rPr kumimoji="0" lang="en-US" altLang="en-US" sz="4267" b="1" i="0" u="none" strike="noStrike" kern="1200" cap="none" spc="0" normalizeH="0" baseline="30000" noProof="0">
                <a:ln>
                  <a:noFill/>
                </a:ln>
                <a:solidFill>
                  <a:schemeClr val="tx1"/>
                </a:solidFill>
                <a:effectLst/>
                <a:uLnTx/>
                <a:uFillTx/>
                <a:latin typeface="Oswald"/>
                <a:ea typeface="+mn-ea"/>
                <a:cs typeface="+mn-cs"/>
              </a:rPr>
              <a:t>®</a:t>
            </a:r>
            <a:r>
              <a:rPr kumimoji="0" lang="en-US" altLang="en-US" sz="4267" b="1" i="0" u="none" strike="noStrike" kern="1200" cap="none" spc="0" normalizeH="0" baseline="0" noProof="0">
                <a:ln>
                  <a:noFill/>
                </a:ln>
                <a:solidFill>
                  <a:schemeClr val="tx1"/>
                </a:solidFill>
                <a:effectLst/>
                <a:uLnTx/>
                <a:uFillTx/>
                <a:latin typeface="Oswald"/>
                <a:ea typeface="+mn-ea"/>
                <a:cs typeface="+mn-cs"/>
              </a:rPr>
              <a:t> Form Welcome Page</a:t>
            </a:r>
          </a:p>
        </p:txBody>
      </p:sp>
      <p:pic>
        <p:nvPicPr>
          <p:cNvPr id="6" name="Picture 5" descr="FAFSA Form Welcome Page view&#10;&#10;The user may land on this page using a direct link to the FAFSA form or selecting the &quot;Complete the FAFSA Form&quot; link under the &quot;Apply for Aid&quot; menu on the StudentAid.gov  home page. This page contains &quot;Start Here&quot; or &quot;Log In&quot; buttons for new and returning users respectfully.">
            <a:extLst>
              <a:ext uri="{FF2B5EF4-FFF2-40B4-BE49-F238E27FC236}">
                <a16:creationId xmlns:a16="http://schemas.microsoft.com/office/drawing/2014/main" id="{5CED4B99-01E3-449C-B09A-7AFB3AFBCC1C}"/>
              </a:ext>
            </a:extLst>
          </p:cNvPr>
          <p:cNvPicPr>
            <a:picLocks noChangeAspect="1"/>
          </p:cNvPicPr>
          <p:nvPr/>
        </p:nvPicPr>
        <p:blipFill>
          <a:blip r:embed="rId3"/>
          <a:stretch>
            <a:fillRect/>
          </a:stretch>
        </p:blipFill>
        <p:spPr>
          <a:xfrm>
            <a:off x="609600" y="1491112"/>
            <a:ext cx="11497202"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17872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8" name="Google Shape;571;p37">
            <a:extLst>
              <a:ext uri="{FF2B5EF4-FFF2-40B4-BE49-F238E27FC236}">
                <a16:creationId xmlns:a16="http://schemas.microsoft.com/office/drawing/2014/main" id="{6FCB7B81-192E-4C8F-BD75-714910F688A7}"/>
              </a:ext>
            </a:extLst>
          </p:cNvPr>
          <p:cNvGrpSpPr/>
          <p:nvPr/>
        </p:nvGrpSpPr>
        <p:grpSpPr>
          <a:xfrm>
            <a:off x="462159" y="772857"/>
            <a:ext cx="412029" cy="502449"/>
            <a:chOff x="596350" y="929175"/>
            <a:chExt cx="407950" cy="497475"/>
          </a:xfrm>
        </p:grpSpPr>
        <p:sp>
          <p:nvSpPr>
            <p:cNvPr id="9" name="Google Shape;572;p37">
              <a:extLst>
                <a:ext uri="{FF2B5EF4-FFF2-40B4-BE49-F238E27FC236}">
                  <a16:creationId xmlns:a16="http://schemas.microsoft.com/office/drawing/2014/main" id="{B29ABAD8-5150-42D7-9F0C-38619EE2CCE4}"/>
                </a:ext>
              </a:extLst>
            </p:cNvPr>
            <p:cNvSpPr/>
            <p:nvPr/>
          </p:nvSpPr>
          <p:spPr>
            <a:xfrm>
              <a:off x="596350" y="953550"/>
              <a:ext cx="387250" cy="473100"/>
            </a:xfrm>
            <a:custGeom>
              <a:avLst/>
              <a:gdLst/>
              <a:ahLst/>
              <a:cxnLst/>
              <a:rect l="l" t="t" r="r" b="b"/>
              <a:pathLst>
                <a:path w="15490" h="18924" fill="none" extrusionOk="0">
                  <a:moveTo>
                    <a:pt x="15490" y="17828"/>
                  </a:moveTo>
                  <a:lnTo>
                    <a:pt x="15490" y="17828"/>
                  </a:lnTo>
                  <a:lnTo>
                    <a:pt x="15466" y="17998"/>
                  </a:lnTo>
                  <a:lnTo>
                    <a:pt x="15417" y="18169"/>
                  </a:lnTo>
                  <a:lnTo>
                    <a:pt x="15319" y="18364"/>
                  </a:lnTo>
                  <a:lnTo>
                    <a:pt x="15198" y="18534"/>
                  </a:lnTo>
                  <a:lnTo>
                    <a:pt x="15052" y="18680"/>
                  </a:lnTo>
                  <a:lnTo>
                    <a:pt x="14881" y="18802"/>
                  </a:lnTo>
                  <a:lnTo>
                    <a:pt x="14735" y="18900"/>
                  </a:lnTo>
                  <a:lnTo>
                    <a:pt x="14564" y="18924"/>
                  </a:lnTo>
                  <a:lnTo>
                    <a:pt x="1023" y="18924"/>
                  </a:lnTo>
                  <a:lnTo>
                    <a:pt x="1023" y="18924"/>
                  </a:lnTo>
                  <a:lnTo>
                    <a:pt x="853" y="18900"/>
                  </a:lnTo>
                  <a:lnTo>
                    <a:pt x="682" y="18802"/>
                  </a:lnTo>
                  <a:lnTo>
                    <a:pt x="512" y="18680"/>
                  </a:lnTo>
                  <a:lnTo>
                    <a:pt x="341" y="18534"/>
                  </a:lnTo>
                  <a:lnTo>
                    <a:pt x="219" y="18364"/>
                  </a:lnTo>
                  <a:lnTo>
                    <a:pt x="98" y="18169"/>
                  </a:lnTo>
                  <a:lnTo>
                    <a:pt x="25" y="17998"/>
                  </a:lnTo>
                  <a:lnTo>
                    <a:pt x="0" y="17828"/>
                  </a:lnTo>
                  <a:lnTo>
                    <a:pt x="0" y="877"/>
                  </a:lnTo>
                  <a:lnTo>
                    <a:pt x="0" y="877"/>
                  </a:lnTo>
                  <a:lnTo>
                    <a:pt x="25" y="706"/>
                  </a:lnTo>
                  <a:lnTo>
                    <a:pt x="98" y="560"/>
                  </a:lnTo>
                  <a:lnTo>
                    <a:pt x="195" y="414"/>
                  </a:lnTo>
                  <a:lnTo>
                    <a:pt x="341" y="268"/>
                  </a:lnTo>
                  <a:lnTo>
                    <a:pt x="487" y="171"/>
                  </a:lnTo>
                  <a:lnTo>
                    <a:pt x="658" y="73"/>
                  </a:lnTo>
                  <a:lnTo>
                    <a:pt x="828" y="24"/>
                  </a:lnTo>
                  <a:lnTo>
                    <a:pt x="974"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4" name="Google Shape;573;p37">
              <a:extLst>
                <a:ext uri="{FF2B5EF4-FFF2-40B4-BE49-F238E27FC236}">
                  <a16:creationId xmlns:a16="http://schemas.microsoft.com/office/drawing/2014/main" id="{1B911EA9-B030-4150-949E-CC14CE5DD3D2}"/>
                </a:ext>
              </a:extLst>
            </p:cNvPr>
            <p:cNvSpPr/>
            <p:nvPr/>
          </p:nvSpPr>
          <p:spPr>
            <a:xfrm>
              <a:off x="626775" y="929175"/>
              <a:ext cx="377525" cy="462775"/>
            </a:xfrm>
            <a:custGeom>
              <a:avLst/>
              <a:gdLst/>
              <a:ahLst/>
              <a:cxnLst/>
              <a:rect l="l" t="t" r="r" b="b"/>
              <a:pathLst>
                <a:path w="15101" h="18511" fill="none" extrusionOk="0">
                  <a:moveTo>
                    <a:pt x="15101" y="3362"/>
                  </a:moveTo>
                  <a:lnTo>
                    <a:pt x="15101" y="17731"/>
                  </a:lnTo>
                  <a:lnTo>
                    <a:pt x="15101" y="17731"/>
                  </a:lnTo>
                  <a:lnTo>
                    <a:pt x="15077" y="17877"/>
                  </a:lnTo>
                  <a:lnTo>
                    <a:pt x="15028" y="18024"/>
                  </a:lnTo>
                  <a:lnTo>
                    <a:pt x="14979" y="18145"/>
                  </a:lnTo>
                  <a:lnTo>
                    <a:pt x="14882" y="18267"/>
                  </a:lnTo>
                  <a:lnTo>
                    <a:pt x="14760" y="18365"/>
                  </a:lnTo>
                  <a:lnTo>
                    <a:pt x="14614" y="18438"/>
                  </a:lnTo>
                  <a:lnTo>
                    <a:pt x="14468" y="18486"/>
                  </a:lnTo>
                  <a:lnTo>
                    <a:pt x="14322" y="18511"/>
                  </a:lnTo>
                  <a:lnTo>
                    <a:pt x="780" y="18511"/>
                  </a:lnTo>
                  <a:lnTo>
                    <a:pt x="780" y="18511"/>
                  </a:lnTo>
                  <a:lnTo>
                    <a:pt x="634" y="18486"/>
                  </a:lnTo>
                  <a:lnTo>
                    <a:pt x="488" y="18438"/>
                  </a:lnTo>
                  <a:lnTo>
                    <a:pt x="342" y="18365"/>
                  </a:lnTo>
                  <a:lnTo>
                    <a:pt x="220" y="18267"/>
                  </a:lnTo>
                  <a:lnTo>
                    <a:pt x="123" y="18145"/>
                  </a:lnTo>
                  <a:lnTo>
                    <a:pt x="74" y="18024"/>
                  </a:lnTo>
                  <a:lnTo>
                    <a:pt x="25" y="17877"/>
                  </a:lnTo>
                  <a:lnTo>
                    <a:pt x="1" y="17731"/>
                  </a:lnTo>
                  <a:lnTo>
                    <a:pt x="1" y="780"/>
                  </a:lnTo>
                  <a:lnTo>
                    <a:pt x="1" y="780"/>
                  </a:lnTo>
                  <a:lnTo>
                    <a:pt x="25" y="610"/>
                  </a:lnTo>
                  <a:lnTo>
                    <a:pt x="74" y="464"/>
                  </a:lnTo>
                  <a:lnTo>
                    <a:pt x="123" y="342"/>
                  </a:lnTo>
                  <a:lnTo>
                    <a:pt x="220" y="220"/>
                  </a:lnTo>
                  <a:lnTo>
                    <a:pt x="342" y="123"/>
                  </a:lnTo>
                  <a:lnTo>
                    <a:pt x="488" y="50"/>
                  </a:lnTo>
                  <a:lnTo>
                    <a:pt x="634" y="1"/>
                  </a:lnTo>
                  <a:lnTo>
                    <a:pt x="780" y="1"/>
                  </a:lnTo>
                  <a:lnTo>
                    <a:pt x="1174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5" name="Google Shape;574;p37">
              <a:extLst>
                <a:ext uri="{FF2B5EF4-FFF2-40B4-BE49-F238E27FC236}">
                  <a16:creationId xmlns:a16="http://schemas.microsoft.com/office/drawing/2014/main" id="{FFE70859-89F0-4554-8012-E3CB047AA047}"/>
                </a:ext>
              </a:extLst>
            </p:cNvPr>
            <p:cNvSpPr/>
            <p:nvPr/>
          </p:nvSpPr>
          <p:spPr>
            <a:xfrm>
              <a:off x="688900" y="1256150"/>
              <a:ext cx="133975" cy="25"/>
            </a:xfrm>
            <a:custGeom>
              <a:avLst/>
              <a:gdLst/>
              <a:ahLst/>
              <a:cxnLst/>
              <a:rect l="l" t="t" r="r" b="b"/>
              <a:pathLst>
                <a:path w="5359" h="1" fill="none" extrusionOk="0">
                  <a:moveTo>
                    <a:pt x="5358"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6" name="Google Shape;575;p37">
              <a:extLst>
                <a:ext uri="{FF2B5EF4-FFF2-40B4-BE49-F238E27FC236}">
                  <a16:creationId xmlns:a16="http://schemas.microsoft.com/office/drawing/2014/main" id="{A315CE9A-0D41-4C53-8F57-36EB3036D6DD}"/>
                </a:ext>
              </a:extLst>
            </p:cNvPr>
            <p:cNvSpPr/>
            <p:nvPr/>
          </p:nvSpPr>
          <p:spPr>
            <a:xfrm>
              <a:off x="688900" y="1201350"/>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7" name="Google Shape;576;p37">
              <a:extLst>
                <a:ext uri="{FF2B5EF4-FFF2-40B4-BE49-F238E27FC236}">
                  <a16:creationId xmlns:a16="http://schemas.microsoft.com/office/drawing/2014/main" id="{D173734B-B014-45DC-965D-59AC759D4032}"/>
                </a:ext>
              </a:extLst>
            </p:cNvPr>
            <p:cNvSpPr/>
            <p:nvPr/>
          </p:nvSpPr>
          <p:spPr>
            <a:xfrm>
              <a:off x="688900" y="1145950"/>
              <a:ext cx="255750" cy="25"/>
            </a:xfrm>
            <a:custGeom>
              <a:avLst/>
              <a:gdLst/>
              <a:ahLst/>
              <a:cxnLst/>
              <a:rect l="l" t="t" r="r" b="b"/>
              <a:pathLst>
                <a:path w="10230" h="1" fill="none" extrusionOk="0">
                  <a:moveTo>
                    <a:pt x="10229" y="0"/>
                  </a:moveTo>
                  <a:lnTo>
                    <a:pt x="0"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8" name="Google Shape;577;p37">
              <a:extLst>
                <a:ext uri="{FF2B5EF4-FFF2-40B4-BE49-F238E27FC236}">
                  <a16:creationId xmlns:a16="http://schemas.microsoft.com/office/drawing/2014/main" id="{91485CF0-3387-4541-81D1-DDAE6C3CACDF}"/>
                </a:ext>
              </a:extLst>
            </p:cNvPr>
            <p:cNvSpPr/>
            <p:nvPr/>
          </p:nvSpPr>
          <p:spPr>
            <a:xfrm>
              <a:off x="688900" y="1090525"/>
              <a:ext cx="255750" cy="25"/>
            </a:xfrm>
            <a:custGeom>
              <a:avLst/>
              <a:gdLst/>
              <a:ahLst/>
              <a:cxnLst/>
              <a:rect l="l" t="t" r="r" b="b"/>
              <a:pathLst>
                <a:path w="10230" h="1" fill="none" extrusionOk="0">
                  <a:moveTo>
                    <a:pt x="10229" y="1"/>
                  </a:moveTo>
                  <a:lnTo>
                    <a:pt x="0" y="1"/>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19" name="Google Shape;578;p37">
              <a:extLst>
                <a:ext uri="{FF2B5EF4-FFF2-40B4-BE49-F238E27FC236}">
                  <a16:creationId xmlns:a16="http://schemas.microsoft.com/office/drawing/2014/main" id="{7EB020E5-BE90-4B00-A136-1995375B4AE6}"/>
                </a:ext>
              </a:extLst>
            </p:cNvPr>
            <p:cNvSpPr/>
            <p:nvPr/>
          </p:nvSpPr>
          <p:spPr>
            <a:xfrm>
              <a:off x="920250" y="929175"/>
              <a:ext cx="84050" cy="84050"/>
            </a:xfrm>
            <a:custGeom>
              <a:avLst/>
              <a:gdLst/>
              <a:ahLst/>
              <a:cxnLst/>
              <a:rect l="l" t="t" r="r" b="b"/>
              <a:pathLst>
                <a:path w="3362" h="3362" fill="none" extrusionOk="0">
                  <a:moveTo>
                    <a:pt x="1" y="2582"/>
                  </a:moveTo>
                  <a:lnTo>
                    <a:pt x="1" y="1"/>
                  </a:lnTo>
                  <a:lnTo>
                    <a:pt x="3362" y="3362"/>
                  </a:lnTo>
                  <a:lnTo>
                    <a:pt x="780" y="3362"/>
                  </a:lnTo>
                  <a:lnTo>
                    <a:pt x="780" y="3362"/>
                  </a:lnTo>
                  <a:lnTo>
                    <a:pt x="610" y="3337"/>
                  </a:lnTo>
                  <a:lnTo>
                    <a:pt x="464" y="3289"/>
                  </a:lnTo>
                  <a:lnTo>
                    <a:pt x="342" y="3216"/>
                  </a:lnTo>
                  <a:lnTo>
                    <a:pt x="220" y="3118"/>
                  </a:lnTo>
                  <a:lnTo>
                    <a:pt x="123" y="3021"/>
                  </a:lnTo>
                  <a:lnTo>
                    <a:pt x="50" y="2875"/>
                  </a:lnTo>
                  <a:lnTo>
                    <a:pt x="1" y="2729"/>
                  </a:lnTo>
                  <a:lnTo>
                    <a:pt x="1" y="2582"/>
                  </a:lnTo>
                  <a:lnTo>
                    <a:pt x="1" y="2582"/>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a:ea typeface="+mn-ea"/>
                <a:cs typeface="Arial"/>
                <a:sym typeface="Arial"/>
              </a:endParaRPr>
            </a:p>
          </p:txBody>
        </p:sp>
      </p:grpSp>
      <p:sp>
        <p:nvSpPr>
          <p:cNvPr id="189" name="Google Shape;189;p12"/>
          <p:cNvSpPr txBox="1">
            <a:spLocks noGrp="1"/>
          </p:cNvSpPr>
          <p:nvPr>
            <p:ph type="title"/>
          </p:nvPr>
        </p:nvSpPr>
        <p:spPr>
          <a:xfrm>
            <a:off x="1085700" y="523433"/>
            <a:ext cx="7507693" cy="1021600"/>
          </a:xfrm>
          <a:prstGeom prst="rect">
            <a:avLst/>
          </a:prstGeom>
        </p:spPr>
        <p:txBody>
          <a:bodyPr spcFirstLastPara="1" wrap="square" lIns="121900" tIns="121900" rIns="121900" bIns="121900" anchor="ctr" anchorCtr="0">
            <a:noAutofit/>
          </a:bodyPr>
          <a:lstStyle/>
          <a:p>
            <a:r>
              <a:rPr lang="en-US" sz="2800" dirty="0"/>
              <a:t>VERIFICATION</a:t>
            </a:r>
            <a:endParaRPr sz="2800" dirty="0"/>
          </a:p>
        </p:txBody>
      </p:sp>
      <p:sp>
        <p:nvSpPr>
          <p:cNvPr id="33" name="Text Placeholder 4">
            <a:extLst>
              <a:ext uri="{FF2B5EF4-FFF2-40B4-BE49-F238E27FC236}">
                <a16:creationId xmlns:a16="http://schemas.microsoft.com/office/drawing/2014/main" id="{7175463E-D84A-4D3E-9726-5D482C90F622}"/>
              </a:ext>
            </a:extLst>
          </p:cNvPr>
          <p:cNvSpPr>
            <a:spLocks noGrp="1"/>
          </p:cNvSpPr>
          <p:nvPr>
            <p:ph type="body" idx="2"/>
          </p:nvPr>
        </p:nvSpPr>
        <p:spPr>
          <a:xfrm>
            <a:off x="218878" y="1763316"/>
            <a:ext cx="11206927" cy="4981433"/>
          </a:xfrm>
        </p:spPr>
        <p:txBody>
          <a:bodyPr/>
          <a:lstStyle/>
          <a:p>
            <a:r>
              <a:rPr lang="en-US" sz="2400" dirty="0"/>
              <a:t>If selected, commonly requested documents include:</a:t>
            </a:r>
            <a:br>
              <a:rPr lang="en-US" sz="2400" dirty="0"/>
            </a:br>
            <a:endParaRPr lang="en-US" sz="1050" dirty="0"/>
          </a:p>
          <a:p>
            <a:pPr lvl="1">
              <a:spcAft>
                <a:spcPts val="800"/>
              </a:spcAft>
            </a:pPr>
            <a:r>
              <a:rPr lang="en-US" sz="2000" b="1" dirty="0"/>
              <a:t>Verification Worksheet </a:t>
            </a:r>
            <a:r>
              <a:rPr lang="en-US" sz="2000" dirty="0"/>
              <a:t>(these can look different across varying colleges and universities)</a:t>
            </a:r>
            <a:br>
              <a:rPr lang="en-US" sz="2000" dirty="0"/>
            </a:br>
            <a:endParaRPr lang="en-US" sz="1050" dirty="0"/>
          </a:p>
          <a:p>
            <a:pPr lvl="1">
              <a:spcAft>
                <a:spcPts val="800"/>
              </a:spcAft>
            </a:pPr>
            <a:r>
              <a:rPr lang="en-US" sz="2000" b="1" dirty="0"/>
              <a:t>Federal Tax Return Transcript or Federal Tax Return </a:t>
            </a:r>
            <a:r>
              <a:rPr lang="en-US" sz="2000" dirty="0"/>
              <a:t>for parents/student if they filed 2020 taxes </a:t>
            </a:r>
            <a:br>
              <a:rPr lang="en-US" sz="2000" dirty="0"/>
            </a:br>
            <a:endParaRPr lang="en-US" sz="1050" dirty="0"/>
          </a:p>
          <a:p>
            <a:pPr lvl="2">
              <a:spcAft>
                <a:spcPts val="800"/>
              </a:spcAft>
              <a:buFont typeface="Wingdings" panose="05000000000000000000" pitchFamily="2" charset="2"/>
              <a:buChar char="§"/>
            </a:pPr>
            <a:r>
              <a:rPr lang="en-US" sz="1800" dirty="0"/>
              <a:t>An alternative to submitting tax documentation is completing the IRS Data Retrieval Process within the FAFSA</a:t>
            </a:r>
            <a:br>
              <a:rPr lang="en-US" sz="1800" dirty="0"/>
            </a:br>
            <a:endParaRPr lang="en-US" sz="1050" dirty="0"/>
          </a:p>
          <a:p>
            <a:pPr lvl="1">
              <a:spcAft>
                <a:spcPts val="800"/>
              </a:spcAft>
            </a:pPr>
            <a:r>
              <a:rPr lang="en-US" sz="2000" b="1" dirty="0"/>
              <a:t>W-2(s)</a:t>
            </a:r>
            <a:r>
              <a:rPr lang="en-US" sz="2000" dirty="0"/>
              <a:t> for parents/students if they worked in 2020 but did not file taxes</a:t>
            </a:r>
            <a:br>
              <a:rPr lang="en-US" sz="2000" dirty="0"/>
            </a:br>
            <a:endParaRPr lang="en-US" sz="1050" dirty="0"/>
          </a:p>
          <a:p>
            <a:pPr lvl="1">
              <a:spcAft>
                <a:spcPts val="800"/>
              </a:spcAft>
            </a:pPr>
            <a:r>
              <a:rPr lang="en-US" sz="2000" b="1" dirty="0"/>
              <a:t>Verification of Non-Filing Letter </a:t>
            </a:r>
            <a:r>
              <a:rPr lang="en-US" sz="2000" dirty="0"/>
              <a:t>for </a:t>
            </a:r>
            <a:r>
              <a:rPr lang="en-US" sz="2000" u="sng" dirty="0"/>
              <a:t>parents and independent</a:t>
            </a:r>
            <a:r>
              <a:rPr lang="en-US" sz="2000" dirty="0"/>
              <a:t> students who did not file </a:t>
            </a:r>
            <a:br>
              <a:rPr lang="en-US" sz="2000" dirty="0"/>
            </a:br>
            <a:r>
              <a:rPr lang="en-US" sz="2000" dirty="0"/>
              <a:t>2020 taxes – (4506T request form) this is </a:t>
            </a:r>
            <a:r>
              <a:rPr lang="en-US" sz="2000" u="sng" dirty="0"/>
              <a:t>NOT needed for dependent students</a:t>
            </a:r>
            <a:endParaRPr lang="en-US" sz="2000" i="1" u="sng" dirty="0"/>
          </a:p>
        </p:txBody>
      </p:sp>
    </p:spTree>
    <p:extLst>
      <p:ext uri="{BB962C8B-B14F-4D97-AF65-F5344CB8AC3E}">
        <p14:creationId xmlns:p14="http://schemas.microsoft.com/office/powerpoint/2010/main" val="82899828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234576" y="4181600"/>
            <a:ext cx="7139619" cy="1546400"/>
          </a:xfrm>
          <a:prstGeom prst="rect">
            <a:avLst/>
          </a:prstGeom>
        </p:spPr>
        <p:txBody>
          <a:bodyPr spcFirstLastPara="1" wrap="square" lIns="121900" tIns="121900" rIns="121900" bIns="121900" anchor="b" anchorCtr="0">
            <a:noAutofit/>
          </a:bodyPr>
          <a:lstStyle/>
          <a:p>
            <a:r>
              <a:rPr lang="en-US" dirty="0"/>
              <a:t>SPECIAL CIRCUMSTANCES</a:t>
            </a:r>
          </a:p>
        </p:txBody>
      </p:sp>
      <p:grpSp>
        <p:nvGrpSpPr>
          <p:cNvPr id="3" name="Google Shape;697;p37">
            <a:extLst>
              <a:ext uri="{FF2B5EF4-FFF2-40B4-BE49-F238E27FC236}">
                <a16:creationId xmlns:a16="http://schemas.microsoft.com/office/drawing/2014/main" id="{6CF70484-FC59-4436-889C-E0E6E40471B7}"/>
              </a:ext>
            </a:extLst>
          </p:cNvPr>
          <p:cNvGrpSpPr/>
          <p:nvPr/>
        </p:nvGrpSpPr>
        <p:grpSpPr>
          <a:xfrm>
            <a:off x="443320" y="989033"/>
            <a:ext cx="3779315" cy="2809980"/>
            <a:chOff x="5247525" y="3007275"/>
            <a:chExt cx="517575" cy="384825"/>
          </a:xfrm>
        </p:grpSpPr>
        <p:sp>
          <p:nvSpPr>
            <p:cNvPr id="4" name="Google Shape;698;p37">
              <a:extLst>
                <a:ext uri="{FF2B5EF4-FFF2-40B4-BE49-F238E27FC236}">
                  <a16:creationId xmlns:a16="http://schemas.microsoft.com/office/drawing/2014/main" id="{D90DA021-F903-4824-B1E6-B25F22FC590B}"/>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699;p37">
              <a:extLst>
                <a:ext uri="{FF2B5EF4-FFF2-40B4-BE49-F238E27FC236}">
                  <a16:creationId xmlns:a16="http://schemas.microsoft.com/office/drawing/2014/main" id="{B178DDA0-C24B-4891-A846-237FA68078CB}"/>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4927354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SPECIAL CIRCUMSTANCES</a:t>
            </a:r>
            <a:endParaRPr sz="2800" dirty="0"/>
          </a:p>
        </p:txBody>
      </p:sp>
      <p:sp>
        <p:nvSpPr>
          <p:cNvPr id="6" name="Text Placeholder 4">
            <a:extLst>
              <a:ext uri="{FF2B5EF4-FFF2-40B4-BE49-F238E27FC236}">
                <a16:creationId xmlns:a16="http://schemas.microsoft.com/office/drawing/2014/main" id="{73105560-880F-4FD4-A2D5-E3AA769298DD}"/>
              </a:ext>
            </a:extLst>
          </p:cNvPr>
          <p:cNvSpPr txBox="1">
            <a:spLocks/>
          </p:cNvSpPr>
          <p:nvPr/>
        </p:nvSpPr>
        <p:spPr>
          <a:xfrm>
            <a:off x="387902" y="1890699"/>
            <a:ext cx="11179223" cy="4687348"/>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1pPr>
            <a:lvl2pPr marL="914400" marR="0" lvl="1"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2pPr>
            <a:lvl3pPr marL="1371600" marR="0" lvl="2"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3pPr>
            <a:lvl4pPr marL="1828800" marR="0" lvl="3"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4pPr>
            <a:lvl5pPr marL="2286000" marR="0" lvl="4"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5pPr>
            <a:lvl6pPr marL="2743200" marR="0" lvl="5"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6pPr>
            <a:lvl7pPr marL="3200400" marR="0" lvl="6"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7pPr>
            <a:lvl8pPr marL="3657600" marR="0" lvl="7"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8pPr>
            <a:lvl9pPr marL="4114800" marR="0" lvl="8" indent="-355600" algn="l" rtl="0">
              <a:lnSpc>
                <a:spcPct val="100000"/>
              </a:lnSpc>
              <a:spcBef>
                <a:spcPts val="1000"/>
              </a:spcBef>
              <a:spcAft>
                <a:spcPts val="100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9pPr>
          </a:lstStyle>
          <a:p>
            <a:pPr marL="609585" marR="0" lvl="0" indent="-474121" algn="l" defTabSz="1219170" rtl="0" eaLnBrk="1" fontAlgn="auto" latinLnBrk="0" hangingPunct="1">
              <a:lnSpc>
                <a:spcPct val="100000"/>
              </a:lnSpc>
              <a:spcBef>
                <a:spcPts val="800"/>
              </a:spcBef>
              <a:spcAft>
                <a:spcPts val="0"/>
              </a:spcAft>
              <a:buClr>
                <a:srgbClr val="C7D3E6"/>
              </a:buClr>
              <a:buSzPts val="2000"/>
              <a:buFont typeface="Roboto Condensed Light"/>
              <a:buChar char="▰"/>
              <a:tabLst/>
              <a:defRPr/>
            </a:pPr>
            <a:r>
              <a:rPr kumimoji="0" lang="en-US" sz="2667"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Eligibility for financial aid in </a:t>
            </a:r>
            <a:r>
              <a:rPr kumimoji="0" lang="en-US" sz="2667"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2022-2023 </a:t>
            </a:r>
            <a:r>
              <a:rPr kumimoji="0" lang="en-US" sz="2667"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will be based on the </a:t>
            </a:r>
            <a:r>
              <a:rPr kumimoji="0" lang="en-US" sz="2667"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2020</a:t>
            </a:r>
            <a:r>
              <a:rPr kumimoji="0" lang="en-US" sz="2667"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 tax year which may not be indicative of a family’s current ability to pay for educational expenses.</a:t>
            </a:r>
            <a:b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br>
            <a:endPar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endParaRPr>
          </a:p>
          <a:p>
            <a:pPr marL="609585" marR="0" lvl="0" indent="-474121" algn="l" defTabSz="1219170" rtl="0" eaLnBrk="1" fontAlgn="auto" latinLnBrk="0" hangingPunct="1">
              <a:lnSpc>
                <a:spcPct val="100000"/>
              </a:lnSpc>
              <a:spcBef>
                <a:spcPts val="800"/>
              </a:spcBef>
              <a:spcAft>
                <a:spcPts val="0"/>
              </a:spcAft>
              <a:buClr>
                <a:srgbClr val="C7D3E6"/>
              </a:buClr>
              <a:buSzPts val="2000"/>
              <a:buFont typeface="Roboto Condensed Light"/>
              <a:buChar char="▰"/>
              <a:tabLst/>
              <a:defRPr/>
            </a:pPr>
            <a:r>
              <a:rPr kumimoji="0" lang="en-US" sz="2667"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To remedy this, a financial aid administrator may evaluate </a:t>
            </a:r>
            <a:r>
              <a:rPr kumimoji="0" lang="en-US" sz="2667"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special circumstances </a:t>
            </a:r>
            <a:r>
              <a:rPr kumimoji="0" lang="en-US" sz="2667"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on a case-by-case basis, with adequate documentation, to better reflect a family’s financial picture. </a:t>
            </a:r>
            <a:b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br>
            <a:endPar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endParaRPr>
          </a:p>
          <a:p>
            <a:pPr marL="609585" marR="0" lvl="0" indent="-474121" algn="l" defTabSz="1219170" rtl="0" eaLnBrk="1" fontAlgn="auto" latinLnBrk="0" hangingPunct="1">
              <a:lnSpc>
                <a:spcPct val="100000"/>
              </a:lnSpc>
              <a:spcBef>
                <a:spcPts val="800"/>
              </a:spcBef>
              <a:spcAft>
                <a:spcPts val="0"/>
              </a:spcAft>
              <a:buClr>
                <a:srgbClr val="C7D3E6"/>
              </a:buClr>
              <a:buSzPts val="2000"/>
              <a:buFont typeface="Roboto Condensed Light"/>
              <a:buChar char="▰"/>
              <a:tabLst/>
              <a:defRPr/>
            </a:pPr>
            <a:r>
              <a:rPr kumimoji="0" lang="en-US" sz="2667"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Due to the COVID-19 pandemic, schools are preparing for an increase in appeals based on losses of income in 2020 and 2021.. </a:t>
            </a:r>
          </a:p>
          <a:p>
            <a:pPr marL="609585" marR="0" lvl="0" indent="-474121" algn="l" defTabSz="1219170" rtl="0" eaLnBrk="1" fontAlgn="auto" latinLnBrk="0" hangingPunct="1">
              <a:lnSpc>
                <a:spcPct val="150000"/>
              </a:lnSpc>
              <a:spcBef>
                <a:spcPts val="800"/>
              </a:spcBef>
              <a:spcAft>
                <a:spcPts val="0"/>
              </a:spcAft>
              <a:buClr>
                <a:srgbClr val="C7D3E6"/>
              </a:buClr>
              <a:buSzPts val="2000"/>
              <a:buFont typeface="Roboto Condensed Light"/>
              <a:buChar char="▰"/>
              <a:tabLst/>
              <a:defRPr/>
            </a:pPr>
            <a:endPar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endParaRPr>
          </a:p>
        </p:txBody>
      </p:sp>
      <p:grpSp>
        <p:nvGrpSpPr>
          <p:cNvPr id="15" name="Google Shape;697;p37">
            <a:extLst>
              <a:ext uri="{FF2B5EF4-FFF2-40B4-BE49-F238E27FC236}">
                <a16:creationId xmlns:a16="http://schemas.microsoft.com/office/drawing/2014/main" id="{F8E146F7-7FAD-4743-840E-CFD249CE3D8E}"/>
              </a:ext>
            </a:extLst>
          </p:cNvPr>
          <p:cNvGrpSpPr/>
          <p:nvPr/>
        </p:nvGrpSpPr>
        <p:grpSpPr>
          <a:xfrm>
            <a:off x="387902" y="825454"/>
            <a:ext cx="522751" cy="388673"/>
            <a:chOff x="5247525" y="3007275"/>
            <a:chExt cx="517575" cy="384825"/>
          </a:xfrm>
        </p:grpSpPr>
        <p:sp>
          <p:nvSpPr>
            <p:cNvPr id="16" name="Google Shape;698;p37">
              <a:extLst>
                <a:ext uri="{FF2B5EF4-FFF2-40B4-BE49-F238E27FC236}">
                  <a16:creationId xmlns:a16="http://schemas.microsoft.com/office/drawing/2014/main" id="{F17DEF83-5B15-438A-8F9B-9B873098781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99;p37">
              <a:extLst>
                <a:ext uri="{FF2B5EF4-FFF2-40B4-BE49-F238E27FC236}">
                  <a16:creationId xmlns:a16="http://schemas.microsoft.com/office/drawing/2014/main" id="{06852160-A46C-4536-BF1F-AEFC99CA80B0}"/>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018900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SPECIAL CIRCUMSTANCES</a:t>
            </a:r>
            <a:endParaRPr sz="2800" dirty="0"/>
          </a:p>
        </p:txBody>
      </p:sp>
      <p:sp>
        <p:nvSpPr>
          <p:cNvPr id="6" name="Text Placeholder 4">
            <a:extLst>
              <a:ext uri="{FF2B5EF4-FFF2-40B4-BE49-F238E27FC236}">
                <a16:creationId xmlns:a16="http://schemas.microsoft.com/office/drawing/2014/main" id="{73105560-880F-4FD4-A2D5-E3AA769298DD}"/>
              </a:ext>
            </a:extLst>
          </p:cNvPr>
          <p:cNvSpPr txBox="1">
            <a:spLocks/>
          </p:cNvSpPr>
          <p:nvPr/>
        </p:nvSpPr>
        <p:spPr>
          <a:xfrm>
            <a:off x="387901" y="2018251"/>
            <a:ext cx="11404368" cy="4458049"/>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1pPr>
            <a:lvl2pPr marL="914400" marR="0" lvl="1"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2pPr>
            <a:lvl3pPr marL="1371600" marR="0" lvl="2"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3pPr>
            <a:lvl4pPr marL="1828800" marR="0" lvl="3"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4pPr>
            <a:lvl5pPr marL="2286000" marR="0" lvl="4"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5pPr>
            <a:lvl6pPr marL="2743200" marR="0" lvl="5"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6pPr>
            <a:lvl7pPr marL="3200400" marR="0" lvl="6"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7pPr>
            <a:lvl8pPr marL="3657600" marR="0" lvl="7" indent="-355600" algn="l" rtl="0">
              <a:lnSpc>
                <a:spcPct val="100000"/>
              </a:lnSpc>
              <a:spcBef>
                <a:spcPts val="1000"/>
              </a:spcBef>
              <a:spcAft>
                <a:spcPts val="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8pPr>
            <a:lvl9pPr marL="4114800" marR="0" lvl="8" indent="-355600" algn="l" rtl="0">
              <a:lnSpc>
                <a:spcPct val="100000"/>
              </a:lnSpc>
              <a:spcBef>
                <a:spcPts val="1000"/>
              </a:spcBef>
              <a:spcAft>
                <a:spcPts val="1000"/>
              </a:spcAft>
              <a:buClr>
                <a:srgbClr val="C7D3E6"/>
              </a:buClr>
              <a:buSzPts val="2000"/>
              <a:buFont typeface="Roboto Condensed Light"/>
              <a:buChar char="▻"/>
              <a:defRPr sz="2000" b="0" i="0" u="none" strike="noStrike" cap="none">
                <a:solidFill>
                  <a:srgbClr val="263248"/>
                </a:solidFill>
                <a:latin typeface="Roboto Condensed Light"/>
                <a:ea typeface="Roboto Condensed Light"/>
                <a:cs typeface="Roboto Condensed Light"/>
                <a:sym typeface="Roboto Condensed Light"/>
              </a:defRPr>
            </a:lvl9pPr>
          </a:lstStyle>
          <a:p>
            <a:pPr marL="609585" marR="0" lvl="0" indent="-474121" algn="l" defTabSz="1219170" rtl="0" eaLnBrk="1" fontAlgn="auto" latinLnBrk="0" hangingPunct="1">
              <a:lnSpc>
                <a:spcPct val="100000"/>
              </a:lnSpc>
              <a:spcBef>
                <a:spcPts val="800"/>
              </a:spcBef>
              <a:spcAft>
                <a:spcPts val="0"/>
              </a:spcAft>
              <a:buClr>
                <a:srgbClr val="C7D3E6"/>
              </a:buClr>
              <a:buSzPts val="2000"/>
              <a:buFont typeface="Roboto Condensed Light"/>
              <a:buChar char="▰"/>
              <a:tabLst/>
              <a:defRPr/>
            </a:pPr>
            <a:r>
              <a:rPr kumimoji="0" lang="en-US" sz="2800"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sym typeface="Roboto Condensed Light"/>
              </a:rPr>
              <a:t>Special Circumstances are conditions that </a:t>
            </a:r>
            <a:r>
              <a:rPr kumimoji="0" lang="en-US" sz="2800"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exist which cannot be documented or explained on the FAFSA. Examples:</a:t>
            </a:r>
            <a:br>
              <a:rPr kumimoji="0" lang="en-US" sz="2800"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br>
            <a:endParaRPr kumimoji="0" lang="en-US" sz="1050" b="1"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endParaRPr>
          </a:p>
          <a:p>
            <a:pPr marL="1219170" marR="0" lvl="1" indent="-474121" algn="l" defTabSz="1219170" rtl="0" eaLnBrk="1" fontAlgn="auto" latinLnBrk="0" hangingPunct="1">
              <a:lnSpc>
                <a:spcPct val="150000"/>
              </a:lnSpc>
              <a:spcBef>
                <a:spcPts val="1333"/>
              </a:spcBef>
              <a:spcAft>
                <a:spcPts val="0"/>
              </a:spcAft>
              <a:buClr>
                <a:srgbClr val="C7D3E6"/>
              </a:buClr>
              <a:buSzPts val="2000"/>
              <a:buFont typeface="Roboto Condensed Light"/>
              <a:buChar char="▻"/>
              <a:tabLst/>
              <a:defRPr/>
            </a:pPr>
            <a: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Loss or reduction of employment, wages, or unemployment compensation</a:t>
            </a:r>
            <a:b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br>
            <a:endParaRPr kumimoji="0" lang="en-US" sz="105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endParaRPr>
          </a:p>
          <a:p>
            <a:pPr marL="1219170" marR="0" lvl="1" indent="-474121" algn="l" defTabSz="1219170" rtl="0" eaLnBrk="1" fontAlgn="auto" latinLnBrk="0" hangingPunct="1">
              <a:lnSpc>
                <a:spcPct val="150000"/>
              </a:lnSpc>
              <a:spcBef>
                <a:spcPts val="1333"/>
              </a:spcBef>
              <a:spcAft>
                <a:spcPts val="0"/>
              </a:spcAft>
              <a:buClr>
                <a:srgbClr val="C7D3E6"/>
              </a:buClr>
              <a:buSzPts val="2000"/>
              <a:buFont typeface="Roboto Condensed Light"/>
              <a:buChar char="▻"/>
              <a:tabLst/>
              <a:defRPr/>
            </a:pPr>
            <a: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Loss of untaxed income or benefits such as child support</a:t>
            </a:r>
            <a:b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br>
            <a:endParaRPr kumimoji="0" lang="en-US" sz="105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endParaRPr>
          </a:p>
          <a:p>
            <a:pPr marL="1219170" marR="0" lvl="1" indent="-474121" algn="l" defTabSz="1219170" rtl="0" eaLnBrk="1" fontAlgn="auto" latinLnBrk="0" hangingPunct="1">
              <a:lnSpc>
                <a:spcPct val="150000"/>
              </a:lnSpc>
              <a:spcBef>
                <a:spcPts val="1333"/>
              </a:spcBef>
              <a:spcAft>
                <a:spcPts val="0"/>
              </a:spcAft>
              <a:buClr>
                <a:srgbClr val="C7D3E6"/>
              </a:buClr>
              <a:buSzPts val="2000"/>
              <a:buFont typeface="Roboto Condensed Light"/>
              <a:buChar char="▻"/>
              <a:tabLst/>
              <a:defRPr/>
            </a:pPr>
            <a: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Separation, divorce or death </a:t>
            </a:r>
            <a:r>
              <a:rPr kumimoji="0" lang="en-US" sz="2400" b="1" i="0" u="sng"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after</a:t>
            </a:r>
            <a:r>
              <a:rPr kumimoji="0" lang="en-US" sz="24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panose="020B0604020202020204" pitchFamily="34" charset="0"/>
                <a:sym typeface="Roboto Condensed Light"/>
              </a:rPr>
              <a:t> the FAFSA was submitted</a:t>
            </a:r>
          </a:p>
        </p:txBody>
      </p:sp>
      <p:grpSp>
        <p:nvGrpSpPr>
          <p:cNvPr id="15" name="Google Shape;697;p37">
            <a:extLst>
              <a:ext uri="{FF2B5EF4-FFF2-40B4-BE49-F238E27FC236}">
                <a16:creationId xmlns:a16="http://schemas.microsoft.com/office/drawing/2014/main" id="{F8E146F7-7FAD-4743-840E-CFD249CE3D8E}"/>
              </a:ext>
            </a:extLst>
          </p:cNvPr>
          <p:cNvGrpSpPr/>
          <p:nvPr/>
        </p:nvGrpSpPr>
        <p:grpSpPr>
          <a:xfrm>
            <a:off x="387902" y="825454"/>
            <a:ext cx="522751" cy="388673"/>
            <a:chOff x="5247525" y="3007275"/>
            <a:chExt cx="517575" cy="384825"/>
          </a:xfrm>
        </p:grpSpPr>
        <p:sp>
          <p:nvSpPr>
            <p:cNvPr id="16" name="Google Shape;698;p37">
              <a:extLst>
                <a:ext uri="{FF2B5EF4-FFF2-40B4-BE49-F238E27FC236}">
                  <a16:creationId xmlns:a16="http://schemas.microsoft.com/office/drawing/2014/main" id="{F17DEF83-5B15-438A-8F9B-9B873098781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99;p37">
              <a:extLst>
                <a:ext uri="{FF2B5EF4-FFF2-40B4-BE49-F238E27FC236}">
                  <a16:creationId xmlns:a16="http://schemas.microsoft.com/office/drawing/2014/main" id="{06852160-A46C-4536-BF1F-AEFC99CA80B0}"/>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029712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EXAMPLES OF SPECIAL CIRCUMSTANCES</a:t>
            </a:r>
          </a:p>
        </p:txBody>
      </p:sp>
      <p:grpSp>
        <p:nvGrpSpPr>
          <p:cNvPr id="15" name="Google Shape;697;p37">
            <a:extLst>
              <a:ext uri="{FF2B5EF4-FFF2-40B4-BE49-F238E27FC236}">
                <a16:creationId xmlns:a16="http://schemas.microsoft.com/office/drawing/2014/main" id="{F8E146F7-7FAD-4743-840E-CFD249CE3D8E}"/>
              </a:ext>
            </a:extLst>
          </p:cNvPr>
          <p:cNvGrpSpPr/>
          <p:nvPr/>
        </p:nvGrpSpPr>
        <p:grpSpPr>
          <a:xfrm>
            <a:off x="387902" y="825454"/>
            <a:ext cx="522751" cy="388673"/>
            <a:chOff x="5247525" y="3007275"/>
            <a:chExt cx="517575" cy="384825"/>
          </a:xfrm>
        </p:grpSpPr>
        <p:sp>
          <p:nvSpPr>
            <p:cNvPr id="16" name="Google Shape;698;p37">
              <a:extLst>
                <a:ext uri="{FF2B5EF4-FFF2-40B4-BE49-F238E27FC236}">
                  <a16:creationId xmlns:a16="http://schemas.microsoft.com/office/drawing/2014/main" id="{F17DEF83-5B15-438A-8F9B-9B8730987816}"/>
                </a:ext>
              </a:extLst>
            </p:cNvPr>
            <p:cNvSpPr/>
            <p:nvPr/>
          </p:nvSpPr>
          <p:spPr>
            <a:xfrm>
              <a:off x="5247525" y="3007275"/>
              <a:ext cx="348900" cy="348900"/>
            </a:xfrm>
            <a:custGeom>
              <a:avLst/>
              <a:gdLst/>
              <a:ahLst/>
              <a:cxnLst/>
              <a:rect l="l" t="t" r="r" b="b"/>
              <a:pathLst>
                <a:path w="13956" h="13956" fill="none" extrusionOk="0">
                  <a:moveTo>
                    <a:pt x="13323" y="5772"/>
                  </a:moveTo>
                  <a:lnTo>
                    <a:pt x="11861" y="5626"/>
                  </a:lnTo>
                  <a:lnTo>
                    <a:pt x="11861" y="5626"/>
                  </a:lnTo>
                  <a:lnTo>
                    <a:pt x="11788" y="5334"/>
                  </a:lnTo>
                  <a:lnTo>
                    <a:pt x="11667" y="5042"/>
                  </a:lnTo>
                  <a:lnTo>
                    <a:pt x="11545" y="4750"/>
                  </a:lnTo>
                  <a:lnTo>
                    <a:pt x="11399" y="4482"/>
                  </a:lnTo>
                  <a:lnTo>
                    <a:pt x="12300" y="3337"/>
                  </a:lnTo>
                  <a:lnTo>
                    <a:pt x="12300" y="3337"/>
                  </a:lnTo>
                  <a:lnTo>
                    <a:pt x="12373" y="3240"/>
                  </a:lnTo>
                  <a:lnTo>
                    <a:pt x="12422" y="3118"/>
                  </a:lnTo>
                  <a:lnTo>
                    <a:pt x="12446" y="2996"/>
                  </a:lnTo>
                  <a:lnTo>
                    <a:pt x="12446" y="2850"/>
                  </a:lnTo>
                  <a:lnTo>
                    <a:pt x="12422" y="2728"/>
                  </a:lnTo>
                  <a:lnTo>
                    <a:pt x="12397" y="2606"/>
                  </a:lnTo>
                  <a:lnTo>
                    <a:pt x="12324" y="2485"/>
                  </a:lnTo>
                  <a:lnTo>
                    <a:pt x="12251" y="2387"/>
                  </a:lnTo>
                  <a:lnTo>
                    <a:pt x="11569" y="1705"/>
                  </a:lnTo>
                  <a:lnTo>
                    <a:pt x="11569" y="1705"/>
                  </a:lnTo>
                  <a:lnTo>
                    <a:pt x="11472" y="1632"/>
                  </a:lnTo>
                  <a:lnTo>
                    <a:pt x="11350" y="1559"/>
                  </a:lnTo>
                  <a:lnTo>
                    <a:pt x="11228" y="1510"/>
                  </a:lnTo>
                  <a:lnTo>
                    <a:pt x="11106" y="1510"/>
                  </a:lnTo>
                  <a:lnTo>
                    <a:pt x="10960" y="1510"/>
                  </a:lnTo>
                  <a:lnTo>
                    <a:pt x="10838" y="1535"/>
                  </a:lnTo>
                  <a:lnTo>
                    <a:pt x="10717" y="1583"/>
                  </a:lnTo>
                  <a:lnTo>
                    <a:pt x="10619" y="1656"/>
                  </a:lnTo>
                  <a:lnTo>
                    <a:pt x="9475" y="2558"/>
                  </a:lnTo>
                  <a:lnTo>
                    <a:pt x="9475" y="2558"/>
                  </a:lnTo>
                  <a:lnTo>
                    <a:pt x="9207" y="2411"/>
                  </a:lnTo>
                  <a:lnTo>
                    <a:pt x="8914" y="2290"/>
                  </a:lnTo>
                  <a:lnTo>
                    <a:pt x="8622" y="2168"/>
                  </a:lnTo>
                  <a:lnTo>
                    <a:pt x="8330" y="2070"/>
                  </a:lnTo>
                  <a:lnTo>
                    <a:pt x="8159" y="634"/>
                  </a:lnTo>
                  <a:lnTo>
                    <a:pt x="8159" y="634"/>
                  </a:lnTo>
                  <a:lnTo>
                    <a:pt x="8135" y="512"/>
                  </a:lnTo>
                  <a:lnTo>
                    <a:pt x="8086" y="390"/>
                  </a:lnTo>
                  <a:lnTo>
                    <a:pt x="8013" y="293"/>
                  </a:lnTo>
                  <a:lnTo>
                    <a:pt x="7940" y="195"/>
                  </a:lnTo>
                  <a:lnTo>
                    <a:pt x="7818" y="122"/>
                  </a:lnTo>
                  <a:lnTo>
                    <a:pt x="7721" y="49"/>
                  </a:lnTo>
                  <a:lnTo>
                    <a:pt x="7575" y="25"/>
                  </a:lnTo>
                  <a:lnTo>
                    <a:pt x="7453" y="0"/>
                  </a:lnTo>
                  <a:lnTo>
                    <a:pt x="6479" y="0"/>
                  </a:lnTo>
                  <a:lnTo>
                    <a:pt x="6479" y="0"/>
                  </a:lnTo>
                  <a:lnTo>
                    <a:pt x="6357" y="25"/>
                  </a:lnTo>
                  <a:lnTo>
                    <a:pt x="6235" y="49"/>
                  </a:lnTo>
                  <a:lnTo>
                    <a:pt x="6114" y="122"/>
                  </a:lnTo>
                  <a:lnTo>
                    <a:pt x="6016" y="195"/>
                  </a:lnTo>
                  <a:lnTo>
                    <a:pt x="5919" y="293"/>
                  </a:lnTo>
                  <a:lnTo>
                    <a:pt x="5846" y="390"/>
                  </a:lnTo>
                  <a:lnTo>
                    <a:pt x="5797" y="512"/>
                  </a:lnTo>
                  <a:lnTo>
                    <a:pt x="5773" y="634"/>
                  </a:lnTo>
                  <a:lnTo>
                    <a:pt x="5602" y="2070"/>
                  </a:lnTo>
                  <a:lnTo>
                    <a:pt x="5602" y="2070"/>
                  </a:lnTo>
                  <a:lnTo>
                    <a:pt x="5310" y="2168"/>
                  </a:lnTo>
                  <a:lnTo>
                    <a:pt x="5018" y="2290"/>
                  </a:lnTo>
                  <a:lnTo>
                    <a:pt x="4750" y="2411"/>
                  </a:lnTo>
                  <a:lnTo>
                    <a:pt x="4482" y="2558"/>
                  </a:lnTo>
                  <a:lnTo>
                    <a:pt x="3337" y="1656"/>
                  </a:lnTo>
                  <a:lnTo>
                    <a:pt x="3337" y="1656"/>
                  </a:lnTo>
                  <a:lnTo>
                    <a:pt x="3215" y="1583"/>
                  </a:lnTo>
                  <a:lnTo>
                    <a:pt x="3094" y="1535"/>
                  </a:lnTo>
                  <a:lnTo>
                    <a:pt x="2972" y="1510"/>
                  </a:lnTo>
                  <a:lnTo>
                    <a:pt x="2850" y="1510"/>
                  </a:lnTo>
                  <a:lnTo>
                    <a:pt x="2728" y="1510"/>
                  </a:lnTo>
                  <a:lnTo>
                    <a:pt x="2582" y="1559"/>
                  </a:lnTo>
                  <a:lnTo>
                    <a:pt x="2485" y="1632"/>
                  </a:lnTo>
                  <a:lnTo>
                    <a:pt x="2387" y="1705"/>
                  </a:lnTo>
                  <a:lnTo>
                    <a:pt x="1705" y="2387"/>
                  </a:lnTo>
                  <a:lnTo>
                    <a:pt x="1705" y="2387"/>
                  </a:lnTo>
                  <a:lnTo>
                    <a:pt x="1608" y="2485"/>
                  </a:lnTo>
                  <a:lnTo>
                    <a:pt x="1559" y="2606"/>
                  </a:lnTo>
                  <a:lnTo>
                    <a:pt x="1511" y="2728"/>
                  </a:lnTo>
                  <a:lnTo>
                    <a:pt x="1486" y="2850"/>
                  </a:lnTo>
                  <a:lnTo>
                    <a:pt x="1486" y="2996"/>
                  </a:lnTo>
                  <a:lnTo>
                    <a:pt x="1511" y="3118"/>
                  </a:lnTo>
                  <a:lnTo>
                    <a:pt x="1559" y="3240"/>
                  </a:lnTo>
                  <a:lnTo>
                    <a:pt x="1632" y="3337"/>
                  </a:lnTo>
                  <a:lnTo>
                    <a:pt x="2533" y="4482"/>
                  </a:lnTo>
                  <a:lnTo>
                    <a:pt x="2533" y="4482"/>
                  </a:lnTo>
                  <a:lnTo>
                    <a:pt x="2387" y="4750"/>
                  </a:lnTo>
                  <a:lnTo>
                    <a:pt x="2266" y="5042"/>
                  </a:lnTo>
                  <a:lnTo>
                    <a:pt x="2168" y="5334"/>
                  </a:lnTo>
                  <a:lnTo>
                    <a:pt x="2071" y="5626"/>
                  </a:lnTo>
                  <a:lnTo>
                    <a:pt x="634" y="5772"/>
                  </a:lnTo>
                  <a:lnTo>
                    <a:pt x="634" y="5772"/>
                  </a:lnTo>
                  <a:lnTo>
                    <a:pt x="512" y="5821"/>
                  </a:lnTo>
                  <a:lnTo>
                    <a:pt x="390" y="5870"/>
                  </a:lnTo>
                  <a:lnTo>
                    <a:pt x="268" y="5943"/>
                  </a:lnTo>
                  <a:lnTo>
                    <a:pt x="171" y="6016"/>
                  </a:lnTo>
                  <a:lnTo>
                    <a:pt x="98" y="6138"/>
                  </a:lnTo>
                  <a:lnTo>
                    <a:pt x="49" y="6235"/>
                  </a:lnTo>
                  <a:lnTo>
                    <a:pt x="1" y="6381"/>
                  </a:lnTo>
                  <a:lnTo>
                    <a:pt x="1" y="6503"/>
                  </a:lnTo>
                  <a:lnTo>
                    <a:pt x="1" y="7453"/>
                  </a:lnTo>
                  <a:lnTo>
                    <a:pt x="1" y="7453"/>
                  </a:lnTo>
                  <a:lnTo>
                    <a:pt x="1" y="7599"/>
                  </a:lnTo>
                  <a:lnTo>
                    <a:pt x="49" y="7721"/>
                  </a:lnTo>
                  <a:lnTo>
                    <a:pt x="98" y="7843"/>
                  </a:lnTo>
                  <a:lnTo>
                    <a:pt x="171" y="7940"/>
                  </a:lnTo>
                  <a:lnTo>
                    <a:pt x="268" y="8037"/>
                  </a:lnTo>
                  <a:lnTo>
                    <a:pt x="390" y="8111"/>
                  </a:lnTo>
                  <a:lnTo>
                    <a:pt x="512" y="8159"/>
                  </a:lnTo>
                  <a:lnTo>
                    <a:pt x="634" y="8184"/>
                  </a:lnTo>
                  <a:lnTo>
                    <a:pt x="2071" y="8354"/>
                  </a:lnTo>
                  <a:lnTo>
                    <a:pt x="2071" y="8354"/>
                  </a:lnTo>
                  <a:lnTo>
                    <a:pt x="2168" y="8646"/>
                  </a:lnTo>
                  <a:lnTo>
                    <a:pt x="2266" y="8914"/>
                  </a:lnTo>
                  <a:lnTo>
                    <a:pt x="2387" y="9206"/>
                  </a:lnTo>
                  <a:lnTo>
                    <a:pt x="2533" y="9474"/>
                  </a:lnTo>
                  <a:lnTo>
                    <a:pt x="1632" y="10619"/>
                  </a:lnTo>
                  <a:lnTo>
                    <a:pt x="1632" y="10619"/>
                  </a:lnTo>
                  <a:lnTo>
                    <a:pt x="1559" y="10741"/>
                  </a:lnTo>
                  <a:lnTo>
                    <a:pt x="1511" y="10863"/>
                  </a:lnTo>
                  <a:lnTo>
                    <a:pt x="1486" y="10984"/>
                  </a:lnTo>
                  <a:lnTo>
                    <a:pt x="1486" y="11106"/>
                  </a:lnTo>
                  <a:lnTo>
                    <a:pt x="1511" y="11228"/>
                  </a:lnTo>
                  <a:lnTo>
                    <a:pt x="1559" y="11350"/>
                  </a:lnTo>
                  <a:lnTo>
                    <a:pt x="1608" y="11472"/>
                  </a:lnTo>
                  <a:lnTo>
                    <a:pt x="1705" y="11569"/>
                  </a:lnTo>
                  <a:lnTo>
                    <a:pt x="2387" y="12251"/>
                  </a:lnTo>
                  <a:lnTo>
                    <a:pt x="2387" y="12251"/>
                  </a:lnTo>
                  <a:lnTo>
                    <a:pt x="2485" y="12348"/>
                  </a:lnTo>
                  <a:lnTo>
                    <a:pt x="2582" y="12397"/>
                  </a:lnTo>
                  <a:lnTo>
                    <a:pt x="2728" y="12446"/>
                  </a:lnTo>
                  <a:lnTo>
                    <a:pt x="2850" y="12470"/>
                  </a:lnTo>
                  <a:lnTo>
                    <a:pt x="2972" y="12470"/>
                  </a:lnTo>
                  <a:lnTo>
                    <a:pt x="3094" y="12421"/>
                  </a:lnTo>
                  <a:lnTo>
                    <a:pt x="3215" y="12373"/>
                  </a:lnTo>
                  <a:lnTo>
                    <a:pt x="3337" y="12324"/>
                  </a:lnTo>
                  <a:lnTo>
                    <a:pt x="4482" y="11423"/>
                  </a:lnTo>
                  <a:lnTo>
                    <a:pt x="4482" y="11423"/>
                  </a:lnTo>
                  <a:lnTo>
                    <a:pt x="4750" y="11545"/>
                  </a:lnTo>
                  <a:lnTo>
                    <a:pt x="5018" y="11691"/>
                  </a:lnTo>
                  <a:lnTo>
                    <a:pt x="5310" y="11788"/>
                  </a:lnTo>
                  <a:lnTo>
                    <a:pt x="5602" y="11886"/>
                  </a:lnTo>
                  <a:lnTo>
                    <a:pt x="5773" y="13322"/>
                  </a:lnTo>
                  <a:lnTo>
                    <a:pt x="5773" y="13322"/>
                  </a:lnTo>
                  <a:lnTo>
                    <a:pt x="5797" y="13444"/>
                  </a:lnTo>
                  <a:lnTo>
                    <a:pt x="5846" y="13566"/>
                  </a:lnTo>
                  <a:lnTo>
                    <a:pt x="5919" y="13688"/>
                  </a:lnTo>
                  <a:lnTo>
                    <a:pt x="6016" y="13785"/>
                  </a:lnTo>
                  <a:lnTo>
                    <a:pt x="6114" y="13858"/>
                  </a:lnTo>
                  <a:lnTo>
                    <a:pt x="6235" y="13907"/>
                  </a:lnTo>
                  <a:lnTo>
                    <a:pt x="6357" y="13956"/>
                  </a:lnTo>
                  <a:lnTo>
                    <a:pt x="6479" y="13956"/>
                  </a:lnTo>
                  <a:lnTo>
                    <a:pt x="7453" y="13956"/>
                  </a:lnTo>
                  <a:lnTo>
                    <a:pt x="7453" y="13956"/>
                  </a:lnTo>
                  <a:lnTo>
                    <a:pt x="7575" y="13956"/>
                  </a:lnTo>
                  <a:lnTo>
                    <a:pt x="7721" y="13907"/>
                  </a:lnTo>
                  <a:lnTo>
                    <a:pt x="7818" y="13858"/>
                  </a:lnTo>
                  <a:lnTo>
                    <a:pt x="7940" y="13785"/>
                  </a:lnTo>
                  <a:lnTo>
                    <a:pt x="8013" y="13688"/>
                  </a:lnTo>
                  <a:lnTo>
                    <a:pt x="8086" y="13566"/>
                  </a:lnTo>
                  <a:lnTo>
                    <a:pt x="8135" y="13444"/>
                  </a:lnTo>
                  <a:lnTo>
                    <a:pt x="8159" y="13322"/>
                  </a:lnTo>
                  <a:lnTo>
                    <a:pt x="8330" y="11886"/>
                  </a:lnTo>
                  <a:lnTo>
                    <a:pt x="8330" y="11886"/>
                  </a:lnTo>
                  <a:lnTo>
                    <a:pt x="8622" y="11788"/>
                  </a:lnTo>
                  <a:lnTo>
                    <a:pt x="8914" y="11691"/>
                  </a:lnTo>
                  <a:lnTo>
                    <a:pt x="9207" y="11545"/>
                  </a:lnTo>
                  <a:lnTo>
                    <a:pt x="9475" y="11423"/>
                  </a:lnTo>
                  <a:lnTo>
                    <a:pt x="10619" y="12324"/>
                  </a:lnTo>
                  <a:lnTo>
                    <a:pt x="10619" y="12324"/>
                  </a:lnTo>
                  <a:lnTo>
                    <a:pt x="10717" y="12373"/>
                  </a:lnTo>
                  <a:lnTo>
                    <a:pt x="10838" y="12421"/>
                  </a:lnTo>
                  <a:lnTo>
                    <a:pt x="10960" y="12470"/>
                  </a:lnTo>
                  <a:lnTo>
                    <a:pt x="11106" y="12470"/>
                  </a:lnTo>
                  <a:lnTo>
                    <a:pt x="11228" y="12446"/>
                  </a:lnTo>
                  <a:lnTo>
                    <a:pt x="11350" y="12397"/>
                  </a:lnTo>
                  <a:lnTo>
                    <a:pt x="11472" y="12348"/>
                  </a:lnTo>
                  <a:lnTo>
                    <a:pt x="11569" y="12251"/>
                  </a:lnTo>
                  <a:lnTo>
                    <a:pt x="12251" y="11569"/>
                  </a:lnTo>
                  <a:lnTo>
                    <a:pt x="12251" y="11569"/>
                  </a:lnTo>
                  <a:lnTo>
                    <a:pt x="12324" y="11472"/>
                  </a:lnTo>
                  <a:lnTo>
                    <a:pt x="12397" y="11350"/>
                  </a:lnTo>
                  <a:lnTo>
                    <a:pt x="12422" y="11228"/>
                  </a:lnTo>
                  <a:lnTo>
                    <a:pt x="12446" y="11106"/>
                  </a:lnTo>
                  <a:lnTo>
                    <a:pt x="12446" y="10984"/>
                  </a:lnTo>
                  <a:lnTo>
                    <a:pt x="12422" y="10863"/>
                  </a:lnTo>
                  <a:lnTo>
                    <a:pt x="12373" y="10741"/>
                  </a:lnTo>
                  <a:lnTo>
                    <a:pt x="12300" y="10619"/>
                  </a:lnTo>
                  <a:lnTo>
                    <a:pt x="11399" y="9474"/>
                  </a:lnTo>
                  <a:lnTo>
                    <a:pt x="11399" y="9474"/>
                  </a:lnTo>
                  <a:lnTo>
                    <a:pt x="11545" y="9206"/>
                  </a:lnTo>
                  <a:lnTo>
                    <a:pt x="11667" y="8914"/>
                  </a:lnTo>
                  <a:lnTo>
                    <a:pt x="11788" y="8646"/>
                  </a:lnTo>
                  <a:lnTo>
                    <a:pt x="11861" y="8354"/>
                  </a:lnTo>
                  <a:lnTo>
                    <a:pt x="13323" y="8184"/>
                  </a:lnTo>
                  <a:lnTo>
                    <a:pt x="13323" y="8184"/>
                  </a:lnTo>
                  <a:lnTo>
                    <a:pt x="13444" y="8159"/>
                  </a:lnTo>
                  <a:lnTo>
                    <a:pt x="13566" y="8111"/>
                  </a:lnTo>
                  <a:lnTo>
                    <a:pt x="13664" y="8037"/>
                  </a:lnTo>
                  <a:lnTo>
                    <a:pt x="13761" y="7940"/>
                  </a:lnTo>
                  <a:lnTo>
                    <a:pt x="13834" y="7843"/>
                  </a:lnTo>
                  <a:lnTo>
                    <a:pt x="13907" y="7721"/>
                  </a:lnTo>
                  <a:lnTo>
                    <a:pt x="13932" y="7599"/>
                  </a:lnTo>
                  <a:lnTo>
                    <a:pt x="13956" y="7453"/>
                  </a:lnTo>
                  <a:lnTo>
                    <a:pt x="13956" y="6503"/>
                  </a:lnTo>
                  <a:lnTo>
                    <a:pt x="13956" y="6503"/>
                  </a:lnTo>
                  <a:lnTo>
                    <a:pt x="13932" y="6381"/>
                  </a:lnTo>
                  <a:lnTo>
                    <a:pt x="13907" y="6235"/>
                  </a:lnTo>
                  <a:lnTo>
                    <a:pt x="13834" y="6138"/>
                  </a:lnTo>
                  <a:lnTo>
                    <a:pt x="13761" y="6016"/>
                  </a:lnTo>
                  <a:lnTo>
                    <a:pt x="13664" y="5943"/>
                  </a:lnTo>
                  <a:lnTo>
                    <a:pt x="13566" y="5870"/>
                  </a:lnTo>
                  <a:lnTo>
                    <a:pt x="13444" y="5821"/>
                  </a:lnTo>
                  <a:lnTo>
                    <a:pt x="13323" y="5772"/>
                  </a:lnTo>
                  <a:lnTo>
                    <a:pt x="13323" y="5772"/>
                  </a:lnTo>
                  <a:close/>
                  <a:moveTo>
                    <a:pt x="8573" y="8598"/>
                  </a:moveTo>
                  <a:lnTo>
                    <a:pt x="8573" y="8598"/>
                  </a:lnTo>
                  <a:lnTo>
                    <a:pt x="8403" y="8744"/>
                  </a:lnTo>
                  <a:lnTo>
                    <a:pt x="8232" y="8890"/>
                  </a:lnTo>
                  <a:lnTo>
                    <a:pt x="8038" y="8987"/>
                  </a:lnTo>
                  <a:lnTo>
                    <a:pt x="7818" y="9085"/>
                  </a:lnTo>
                  <a:lnTo>
                    <a:pt x="7624" y="9158"/>
                  </a:lnTo>
                  <a:lnTo>
                    <a:pt x="7404" y="9206"/>
                  </a:lnTo>
                  <a:lnTo>
                    <a:pt x="7185" y="9231"/>
                  </a:lnTo>
                  <a:lnTo>
                    <a:pt x="6966" y="9255"/>
                  </a:lnTo>
                  <a:lnTo>
                    <a:pt x="6747" y="9231"/>
                  </a:lnTo>
                  <a:lnTo>
                    <a:pt x="6528" y="9206"/>
                  </a:lnTo>
                  <a:lnTo>
                    <a:pt x="6333" y="9158"/>
                  </a:lnTo>
                  <a:lnTo>
                    <a:pt x="6114" y="9085"/>
                  </a:lnTo>
                  <a:lnTo>
                    <a:pt x="5919" y="8987"/>
                  </a:lnTo>
                  <a:lnTo>
                    <a:pt x="5724" y="8890"/>
                  </a:lnTo>
                  <a:lnTo>
                    <a:pt x="5529" y="8744"/>
                  </a:lnTo>
                  <a:lnTo>
                    <a:pt x="5359" y="8598"/>
                  </a:lnTo>
                  <a:lnTo>
                    <a:pt x="5359" y="8598"/>
                  </a:lnTo>
                  <a:lnTo>
                    <a:pt x="5212" y="8427"/>
                  </a:lnTo>
                  <a:lnTo>
                    <a:pt x="5066" y="8232"/>
                  </a:lnTo>
                  <a:lnTo>
                    <a:pt x="4969" y="8037"/>
                  </a:lnTo>
                  <a:lnTo>
                    <a:pt x="4871" y="7843"/>
                  </a:lnTo>
                  <a:lnTo>
                    <a:pt x="4798" y="7623"/>
                  </a:lnTo>
                  <a:lnTo>
                    <a:pt x="4750" y="7404"/>
                  </a:lnTo>
                  <a:lnTo>
                    <a:pt x="4701" y="7209"/>
                  </a:lnTo>
                  <a:lnTo>
                    <a:pt x="4701" y="6990"/>
                  </a:lnTo>
                  <a:lnTo>
                    <a:pt x="4701" y="6771"/>
                  </a:lnTo>
                  <a:lnTo>
                    <a:pt x="4750" y="6552"/>
                  </a:lnTo>
                  <a:lnTo>
                    <a:pt x="4798" y="6333"/>
                  </a:lnTo>
                  <a:lnTo>
                    <a:pt x="4871" y="6138"/>
                  </a:lnTo>
                  <a:lnTo>
                    <a:pt x="4969" y="5919"/>
                  </a:lnTo>
                  <a:lnTo>
                    <a:pt x="5066" y="5724"/>
                  </a:lnTo>
                  <a:lnTo>
                    <a:pt x="5212" y="5553"/>
                  </a:lnTo>
                  <a:lnTo>
                    <a:pt x="5359" y="5383"/>
                  </a:lnTo>
                  <a:lnTo>
                    <a:pt x="5359" y="5383"/>
                  </a:lnTo>
                  <a:lnTo>
                    <a:pt x="5529" y="5212"/>
                  </a:lnTo>
                  <a:lnTo>
                    <a:pt x="5724" y="5091"/>
                  </a:lnTo>
                  <a:lnTo>
                    <a:pt x="5919" y="4969"/>
                  </a:lnTo>
                  <a:lnTo>
                    <a:pt x="6114" y="4871"/>
                  </a:lnTo>
                  <a:lnTo>
                    <a:pt x="6333" y="4798"/>
                  </a:lnTo>
                  <a:lnTo>
                    <a:pt x="6528" y="4750"/>
                  </a:lnTo>
                  <a:lnTo>
                    <a:pt x="6747" y="4725"/>
                  </a:lnTo>
                  <a:lnTo>
                    <a:pt x="6966" y="4701"/>
                  </a:lnTo>
                  <a:lnTo>
                    <a:pt x="7185" y="4725"/>
                  </a:lnTo>
                  <a:lnTo>
                    <a:pt x="7404" y="4750"/>
                  </a:lnTo>
                  <a:lnTo>
                    <a:pt x="7624" y="4798"/>
                  </a:lnTo>
                  <a:lnTo>
                    <a:pt x="7818" y="4871"/>
                  </a:lnTo>
                  <a:lnTo>
                    <a:pt x="8038" y="4969"/>
                  </a:lnTo>
                  <a:lnTo>
                    <a:pt x="8232" y="5091"/>
                  </a:lnTo>
                  <a:lnTo>
                    <a:pt x="8403" y="5212"/>
                  </a:lnTo>
                  <a:lnTo>
                    <a:pt x="8573" y="5383"/>
                  </a:lnTo>
                  <a:lnTo>
                    <a:pt x="8573" y="5383"/>
                  </a:lnTo>
                  <a:lnTo>
                    <a:pt x="8744" y="5553"/>
                  </a:lnTo>
                  <a:lnTo>
                    <a:pt x="8866" y="5724"/>
                  </a:lnTo>
                  <a:lnTo>
                    <a:pt x="8987" y="5919"/>
                  </a:lnTo>
                  <a:lnTo>
                    <a:pt x="9085" y="6138"/>
                  </a:lnTo>
                  <a:lnTo>
                    <a:pt x="9158" y="6333"/>
                  </a:lnTo>
                  <a:lnTo>
                    <a:pt x="9207" y="6552"/>
                  </a:lnTo>
                  <a:lnTo>
                    <a:pt x="9231" y="6771"/>
                  </a:lnTo>
                  <a:lnTo>
                    <a:pt x="9231" y="6990"/>
                  </a:lnTo>
                  <a:lnTo>
                    <a:pt x="9231" y="7209"/>
                  </a:lnTo>
                  <a:lnTo>
                    <a:pt x="9207" y="7404"/>
                  </a:lnTo>
                  <a:lnTo>
                    <a:pt x="9158" y="7623"/>
                  </a:lnTo>
                  <a:lnTo>
                    <a:pt x="9085" y="7843"/>
                  </a:lnTo>
                  <a:lnTo>
                    <a:pt x="8987" y="8037"/>
                  </a:lnTo>
                  <a:lnTo>
                    <a:pt x="8866" y="8232"/>
                  </a:lnTo>
                  <a:lnTo>
                    <a:pt x="8744" y="8427"/>
                  </a:lnTo>
                  <a:lnTo>
                    <a:pt x="8573" y="8598"/>
                  </a:lnTo>
                  <a:lnTo>
                    <a:pt x="8573" y="8598"/>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99;p37">
              <a:extLst>
                <a:ext uri="{FF2B5EF4-FFF2-40B4-BE49-F238E27FC236}">
                  <a16:creationId xmlns:a16="http://schemas.microsoft.com/office/drawing/2014/main" id="{06852160-A46C-4536-BF1F-AEFC99CA80B0}"/>
                </a:ext>
              </a:extLst>
            </p:cNvPr>
            <p:cNvSpPr/>
            <p:nvPr/>
          </p:nvSpPr>
          <p:spPr>
            <a:xfrm>
              <a:off x="5566575" y="3193575"/>
              <a:ext cx="198525" cy="198525"/>
            </a:xfrm>
            <a:custGeom>
              <a:avLst/>
              <a:gdLst/>
              <a:ahLst/>
              <a:cxnLst/>
              <a:rect l="l" t="t" r="r" b="b"/>
              <a:pathLst>
                <a:path w="7941" h="7941" fill="none" extrusionOk="0">
                  <a:moveTo>
                    <a:pt x="7258" y="2144"/>
                  </a:moveTo>
                  <a:lnTo>
                    <a:pt x="6138" y="2388"/>
                  </a:lnTo>
                  <a:lnTo>
                    <a:pt x="6138" y="2388"/>
                  </a:lnTo>
                  <a:lnTo>
                    <a:pt x="6016" y="2217"/>
                  </a:lnTo>
                  <a:lnTo>
                    <a:pt x="5870" y="2071"/>
                  </a:lnTo>
                  <a:lnTo>
                    <a:pt x="6260" y="975"/>
                  </a:lnTo>
                  <a:lnTo>
                    <a:pt x="6260" y="975"/>
                  </a:lnTo>
                  <a:lnTo>
                    <a:pt x="6284" y="902"/>
                  </a:lnTo>
                  <a:lnTo>
                    <a:pt x="6284" y="829"/>
                  </a:lnTo>
                  <a:lnTo>
                    <a:pt x="6260" y="683"/>
                  </a:lnTo>
                  <a:lnTo>
                    <a:pt x="6162" y="561"/>
                  </a:lnTo>
                  <a:lnTo>
                    <a:pt x="6114" y="488"/>
                  </a:lnTo>
                  <a:lnTo>
                    <a:pt x="6065" y="464"/>
                  </a:lnTo>
                  <a:lnTo>
                    <a:pt x="5553" y="196"/>
                  </a:lnTo>
                  <a:lnTo>
                    <a:pt x="5553" y="196"/>
                  </a:lnTo>
                  <a:lnTo>
                    <a:pt x="5480" y="171"/>
                  </a:lnTo>
                  <a:lnTo>
                    <a:pt x="5407" y="171"/>
                  </a:lnTo>
                  <a:lnTo>
                    <a:pt x="5261" y="171"/>
                  </a:lnTo>
                  <a:lnTo>
                    <a:pt x="5115" y="244"/>
                  </a:lnTo>
                  <a:lnTo>
                    <a:pt x="5066" y="293"/>
                  </a:lnTo>
                  <a:lnTo>
                    <a:pt x="5018" y="342"/>
                  </a:lnTo>
                  <a:lnTo>
                    <a:pt x="4384" y="1316"/>
                  </a:lnTo>
                  <a:lnTo>
                    <a:pt x="4384" y="1316"/>
                  </a:lnTo>
                  <a:lnTo>
                    <a:pt x="4165" y="1292"/>
                  </a:lnTo>
                  <a:lnTo>
                    <a:pt x="3970" y="1292"/>
                  </a:lnTo>
                  <a:lnTo>
                    <a:pt x="3483" y="244"/>
                  </a:lnTo>
                  <a:lnTo>
                    <a:pt x="3483" y="244"/>
                  </a:lnTo>
                  <a:lnTo>
                    <a:pt x="3435" y="171"/>
                  </a:lnTo>
                  <a:lnTo>
                    <a:pt x="3386" y="123"/>
                  </a:lnTo>
                  <a:lnTo>
                    <a:pt x="3264" y="50"/>
                  </a:lnTo>
                  <a:lnTo>
                    <a:pt x="3118" y="1"/>
                  </a:lnTo>
                  <a:lnTo>
                    <a:pt x="3045" y="1"/>
                  </a:lnTo>
                  <a:lnTo>
                    <a:pt x="2972" y="25"/>
                  </a:lnTo>
                  <a:lnTo>
                    <a:pt x="2436" y="196"/>
                  </a:lnTo>
                  <a:lnTo>
                    <a:pt x="2436" y="196"/>
                  </a:lnTo>
                  <a:lnTo>
                    <a:pt x="2363" y="220"/>
                  </a:lnTo>
                  <a:lnTo>
                    <a:pt x="2290" y="269"/>
                  </a:lnTo>
                  <a:lnTo>
                    <a:pt x="2192" y="391"/>
                  </a:lnTo>
                  <a:lnTo>
                    <a:pt x="2144" y="537"/>
                  </a:lnTo>
                  <a:lnTo>
                    <a:pt x="2144" y="610"/>
                  </a:lnTo>
                  <a:lnTo>
                    <a:pt x="2144" y="683"/>
                  </a:lnTo>
                  <a:lnTo>
                    <a:pt x="2387" y="1828"/>
                  </a:lnTo>
                  <a:lnTo>
                    <a:pt x="2387" y="1828"/>
                  </a:lnTo>
                  <a:lnTo>
                    <a:pt x="2217" y="1949"/>
                  </a:lnTo>
                  <a:lnTo>
                    <a:pt x="2071" y="2095"/>
                  </a:lnTo>
                  <a:lnTo>
                    <a:pt x="999" y="1681"/>
                  </a:lnTo>
                  <a:lnTo>
                    <a:pt x="999" y="1681"/>
                  </a:lnTo>
                  <a:lnTo>
                    <a:pt x="926" y="1681"/>
                  </a:lnTo>
                  <a:lnTo>
                    <a:pt x="829" y="1657"/>
                  </a:lnTo>
                  <a:lnTo>
                    <a:pt x="682" y="1706"/>
                  </a:lnTo>
                  <a:lnTo>
                    <a:pt x="561" y="1779"/>
                  </a:lnTo>
                  <a:lnTo>
                    <a:pt x="512" y="1828"/>
                  </a:lnTo>
                  <a:lnTo>
                    <a:pt x="463" y="1901"/>
                  </a:lnTo>
                  <a:lnTo>
                    <a:pt x="220" y="2388"/>
                  </a:lnTo>
                  <a:lnTo>
                    <a:pt x="220" y="2388"/>
                  </a:lnTo>
                  <a:lnTo>
                    <a:pt x="195" y="2461"/>
                  </a:lnTo>
                  <a:lnTo>
                    <a:pt x="171" y="2534"/>
                  </a:lnTo>
                  <a:lnTo>
                    <a:pt x="195" y="2704"/>
                  </a:lnTo>
                  <a:lnTo>
                    <a:pt x="244" y="2826"/>
                  </a:lnTo>
                  <a:lnTo>
                    <a:pt x="293" y="2899"/>
                  </a:lnTo>
                  <a:lnTo>
                    <a:pt x="366" y="2948"/>
                  </a:lnTo>
                  <a:lnTo>
                    <a:pt x="1340" y="3581"/>
                  </a:lnTo>
                  <a:lnTo>
                    <a:pt x="1340" y="3581"/>
                  </a:lnTo>
                  <a:lnTo>
                    <a:pt x="1316" y="3776"/>
                  </a:lnTo>
                  <a:lnTo>
                    <a:pt x="1291" y="3995"/>
                  </a:lnTo>
                  <a:lnTo>
                    <a:pt x="244" y="4482"/>
                  </a:lnTo>
                  <a:lnTo>
                    <a:pt x="244" y="4482"/>
                  </a:lnTo>
                  <a:lnTo>
                    <a:pt x="195" y="4507"/>
                  </a:lnTo>
                  <a:lnTo>
                    <a:pt x="122" y="4555"/>
                  </a:lnTo>
                  <a:lnTo>
                    <a:pt x="49" y="4701"/>
                  </a:lnTo>
                  <a:lnTo>
                    <a:pt x="0" y="4848"/>
                  </a:lnTo>
                  <a:lnTo>
                    <a:pt x="25" y="4921"/>
                  </a:lnTo>
                  <a:lnTo>
                    <a:pt x="25" y="4994"/>
                  </a:lnTo>
                  <a:lnTo>
                    <a:pt x="220" y="5530"/>
                  </a:lnTo>
                  <a:lnTo>
                    <a:pt x="220" y="5530"/>
                  </a:lnTo>
                  <a:lnTo>
                    <a:pt x="244" y="5578"/>
                  </a:lnTo>
                  <a:lnTo>
                    <a:pt x="293" y="5651"/>
                  </a:lnTo>
                  <a:lnTo>
                    <a:pt x="390" y="5749"/>
                  </a:lnTo>
                  <a:lnTo>
                    <a:pt x="536" y="5797"/>
                  </a:lnTo>
                  <a:lnTo>
                    <a:pt x="609" y="5797"/>
                  </a:lnTo>
                  <a:lnTo>
                    <a:pt x="682" y="5797"/>
                  </a:lnTo>
                  <a:lnTo>
                    <a:pt x="1827" y="5554"/>
                  </a:lnTo>
                  <a:lnTo>
                    <a:pt x="1827" y="5554"/>
                  </a:lnTo>
                  <a:lnTo>
                    <a:pt x="1949" y="5724"/>
                  </a:lnTo>
                  <a:lnTo>
                    <a:pt x="2095" y="5870"/>
                  </a:lnTo>
                  <a:lnTo>
                    <a:pt x="1705" y="6966"/>
                  </a:lnTo>
                  <a:lnTo>
                    <a:pt x="1705" y="6966"/>
                  </a:lnTo>
                  <a:lnTo>
                    <a:pt x="1681" y="7040"/>
                  </a:lnTo>
                  <a:lnTo>
                    <a:pt x="1681" y="7113"/>
                  </a:lnTo>
                  <a:lnTo>
                    <a:pt x="1705" y="7259"/>
                  </a:lnTo>
                  <a:lnTo>
                    <a:pt x="1778" y="7380"/>
                  </a:lnTo>
                  <a:lnTo>
                    <a:pt x="1851" y="7429"/>
                  </a:lnTo>
                  <a:lnTo>
                    <a:pt x="1900" y="7478"/>
                  </a:lnTo>
                  <a:lnTo>
                    <a:pt x="2412" y="7721"/>
                  </a:lnTo>
                  <a:lnTo>
                    <a:pt x="2412" y="7721"/>
                  </a:lnTo>
                  <a:lnTo>
                    <a:pt x="2485" y="7770"/>
                  </a:lnTo>
                  <a:lnTo>
                    <a:pt x="2558" y="7770"/>
                  </a:lnTo>
                  <a:lnTo>
                    <a:pt x="2704" y="7770"/>
                  </a:lnTo>
                  <a:lnTo>
                    <a:pt x="2850" y="7697"/>
                  </a:lnTo>
                  <a:lnTo>
                    <a:pt x="2899" y="7648"/>
                  </a:lnTo>
                  <a:lnTo>
                    <a:pt x="2947" y="7600"/>
                  </a:lnTo>
                  <a:lnTo>
                    <a:pt x="3581" y="6625"/>
                  </a:lnTo>
                  <a:lnTo>
                    <a:pt x="3581" y="6625"/>
                  </a:lnTo>
                  <a:lnTo>
                    <a:pt x="3800" y="6650"/>
                  </a:lnTo>
                  <a:lnTo>
                    <a:pt x="3995" y="6650"/>
                  </a:lnTo>
                  <a:lnTo>
                    <a:pt x="4482" y="7697"/>
                  </a:lnTo>
                  <a:lnTo>
                    <a:pt x="4482" y="7697"/>
                  </a:lnTo>
                  <a:lnTo>
                    <a:pt x="4531" y="7770"/>
                  </a:lnTo>
                  <a:lnTo>
                    <a:pt x="4579" y="7819"/>
                  </a:lnTo>
                  <a:lnTo>
                    <a:pt x="4701" y="7892"/>
                  </a:lnTo>
                  <a:lnTo>
                    <a:pt x="4847" y="7941"/>
                  </a:lnTo>
                  <a:lnTo>
                    <a:pt x="4920" y="7941"/>
                  </a:lnTo>
                  <a:lnTo>
                    <a:pt x="4993" y="7916"/>
                  </a:lnTo>
                  <a:lnTo>
                    <a:pt x="5529" y="7746"/>
                  </a:lnTo>
                  <a:lnTo>
                    <a:pt x="5529" y="7746"/>
                  </a:lnTo>
                  <a:lnTo>
                    <a:pt x="5602" y="7721"/>
                  </a:lnTo>
                  <a:lnTo>
                    <a:pt x="5651" y="7673"/>
                  </a:lnTo>
                  <a:lnTo>
                    <a:pt x="5748" y="7551"/>
                  </a:lnTo>
                  <a:lnTo>
                    <a:pt x="5821" y="7405"/>
                  </a:lnTo>
                  <a:lnTo>
                    <a:pt x="5821" y="7332"/>
                  </a:lnTo>
                  <a:lnTo>
                    <a:pt x="5821" y="7259"/>
                  </a:lnTo>
                  <a:lnTo>
                    <a:pt x="5578" y="6114"/>
                  </a:lnTo>
                  <a:lnTo>
                    <a:pt x="5578" y="6114"/>
                  </a:lnTo>
                  <a:lnTo>
                    <a:pt x="5724" y="5992"/>
                  </a:lnTo>
                  <a:lnTo>
                    <a:pt x="5894" y="5846"/>
                  </a:lnTo>
                  <a:lnTo>
                    <a:pt x="6966" y="6260"/>
                  </a:lnTo>
                  <a:lnTo>
                    <a:pt x="6966" y="6260"/>
                  </a:lnTo>
                  <a:lnTo>
                    <a:pt x="7039" y="6260"/>
                  </a:lnTo>
                  <a:lnTo>
                    <a:pt x="7112" y="6285"/>
                  </a:lnTo>
                  <a:lnTo>
                    <a:pt x="7258" y="6236"/>
                  </a:lnTo>
                  <a:lnTo>
                    <a:pt x="7404" y="6163"/>
                  </a:lnTo>
                  <a:lnTo>
                    <a:pt x="7453" y="6114"/>
                  </a:lnTo>
                  <a:lnTo>
                    <a:pt x="7502" y="6041"/>
                  </a:lnTo>
                  <a:lnTo>
                    <a:pt x="7745" y="5530"/>
                  </a:lnTo>
                  <a:lnTo>
                    <a:pt x="7745" y="5530"/>
                  </a:lnTo>
                  <a:lnTo>
                    <a:pt x="7770" y="5481"/>
                  </a:lnTo>
                  <a:lnTo>
                    <a:pt x="7794" y="5383"/>
                  </a:lnTo>
                  <a:lnTo>
                    <a:pt x="7770" y="5237"/>
                  </a:lnTo>
                  <a:lnTo>
                    <a:pt x="7697" y="5115"/>
                  </a:lnTo>
                  <a:lnTo>
                    <a:pt x="7648" y="5042"/>
                  </a:lnTo>
                  <a:lnTo>
                    <a:pt x="7599" y="4994"/>
                  </a:lnTo>
                  <a:lnTo>
                    <a:pt x="6625" y="4360"/>
                  </a:lnTo>
                  <a:lnTo>
                    <a:pt x="6625" y="4360"/>
                  </a:lnTo>
                  <a:lnTo>
                    <a:pt x="6649" y="4166"/>
                  </a:lnTo>
                  <a:lnTo>
                    <a:pt x="6649" y="3946"/>
                  </a:lnTo>
                  <a:lnTo>
                    <a:pt x="7697" y="3459"/>
                  </a:lnTo>
                  <a:lnTo>
                    <a:pt x="7697" y="3459"/>
                  </a:lnTo>
                  <a:lnTo>
                    <a:pt x="7770" y="3435"/>
                  </a:lnTo>
                  <a:lnTo>
                    <a:pt x="7843" y="3386"/>
                  </a:lnTo>
                  <a:lnTo>
                    <a:pt x="7916" y="3240"/>
                  </a:lnTo>
                  <a:lnTo>
                    <a:pt x="7940" y="3094"/>
                  </a:lnTo>
                  <a:lnTo>
                    <a:pt x="7940" y="3021"/>
                  </a:lnTo>
                  <a:lnTo>
                    <a:pt x="7940" y="2948"/>
                  </a:lnTo>
                  <a:lnTo>
                    <a:pt x="7745" y="2412"/>
                  </a:lnTo>
                  <a:lnTo>
                    <a:pt x="7745" y="2412"/>
                  </a:lnTo>
                  <a:lnTo>
                    <a:pt x="7721" y="2339"/>
                  </a:lnTo>
                  <a:lnTo>
                    <a:pt x="7672" y="2290"/>
                  </a:lnTo>
                  <a:lnTo>
                    <a:pt x="7551" y="2193"/>
                  </a:lnTo>
                  <a:lnTo>
                    <a:pt x="7429" y="2144"/>
                  </a:lnTo>
                  <a:lnTo>
                    <a:pt x="7356" y="2144"/>
                  </a:lnTo>
                  <a:lnTo>
                    <a:pt x="7258" y="2144"/>
                  </a:lnTo>
                  <a:lnTo>
                    <a:pt x="7258" y="2144"/>
                  </a:lnTo>
                  <a:close/>
                  <a:moveTo>
                    <a:pt x="5480" y="4726"/>
                  </a:moveTo>
                  <a:lnTo>
                    <a:pt x="5480" y="4726"/>
                  </a:lnTo>
                  <a:lnTo>
                    <a:pt x="5383" y="4872"/>
                  </a:lnTo>
                  <a:lnTo>
                    <a:pt x="5286" y="4994"/>
                  </a:lnTo>
                  <a:lnTo>
                    <a:pt x="5188" y="5140"/>
                  </a:lnTo>
                  <a:lnTo>
                    <a:pt x="5066" y="5237"/>
                  </a:lnTo>
                  <a:lnTo>
                    <a:pt x="4945" y="5335"/>
                  </a:lnTo>
                  <a:lnTo>
                    <a:pt x="4798" y="5432"/>
                  </a:lnTo>
                  <a:lnTo>
                    <a:pt x="4652" y="5505"/>
                  </a:lnTo>
                  <a:lnTo>
                    <a:pt x="4506" y="5554"/>
                  </a:lnTo>
                  <a:lnTo>
                    <a:pt x="4360" y="5603"/>
                  </a:lnTo>
                  <a:lnTo>
                    <a:pt x="4190" y="5627"/>
                  </a:lnTo>
                  <a:lnTo>
                    <a:pt x="4043" y="5651"/>
                  </a:lnTo>
                  <a:lnTo>
                    <a:pt x="3873" y="5627"/>
                  </a:lnTo>
                  <a:lnTo>
                    <a:pt x="3702" y="5627"/>
                  </a:lnTo>
                  <a:lnTo>
                    <a:pt x="3556" y="5578"/>
                  </a:lnTo>
                  <a:lnTo>
                    <a:pt x="3386" y="5530"/>
                  </a:lnTo>
                  <a:lnTo>
                    <a:pt x="3240" y="5456"/>
                  </a:lnTo>
                  <a:lnTo>
                    <a:pt x="3240" y="5456"/>
                  </a:lnTo>
                  <a:lnTo>
                    <a:pt x="3094" y="5383"/>
                  </a:lnTo>
                  <a:lnTo>
                    <a:pt x="2947" y="5286"/>
                  </a:lnTo>
                  <a:lnTo>
                    <a:pt x="2826" y="5164"/>
                  </a:lnTo>
                  <a:lnTo>
                    <a:pt x="2704" y="5067"/>
                  </a:lnTo>
                  <a:lnTo>
                    <a:pt x="2606" y="4921"/>
                  </a:lnTo>
                  <a:lnTo>
                    <a:pt x="2533" y="4799"/>
                  </a:lnTo>
                  <a:lnTo>
                    <a:pt x="2460" y="4653"/>
                  </a:lnTo>
                  <a:lnTo>
                    <a:pt x="2387" y="4507"/>
                  </a:lnTo>
                  <a:lnTo>
                    <a:pt x="2363" y="4336"/>
                  </a:lnTo>
                  <a:lnTo>
                    <a:pt x="2314" y="4190"/>
                  </a:lnTo>
                  <a:lnTo>
                    <a:pt x="2314" y="4020"/>
                  </a:lnTo>
                  <a:lnTo>
                    <a:pt x="2314" y="3873"/>
                  </a:lnTo>
                  <a:lnTo>
                    <a:pt x="2339" y="3703"/>
                  </a:lnTo>
                  <a:lnTo>
                    <a:pt x="2363" y="3532"/>
                  </a:lnTo>
                  <a:lnTo>
                    <a:pt x="2412" y="3386"/>
                  </a:lnTo>
                  <a:lnTo>
                    <a:pt x="2485" y="3216"/>
                  </a:lnTo>
                  <a:lnTo>
                    <a:pt x="2485" y="3216"/>
                  </a:lnTo>
                  <a:lnTo>
                    <a:pt x="2582" y="3070"/>
                  </a:lnTo>
                  <a:lnTo>
                    <a:pt x="2680" y="2948"/>
                  </a:lnTo>
                  <a:lnTo>
                    <a:pt x="2777" y="2802"/>
                  </a:lnTo>
                  <a:lnTo>
                    <a:pt x="2899" y="2704"/>
                  </a:lnTo>
                  <a:lnTo>
                    <a:pt x="3020" y="2607"/>
                  </a:lnTo>
                  <a:lnTo>
                    <a:pt x="3167" y="2509"/>
                  </a:lnTo>
                  <a:lnTo>
                    <a:pt x="3313" y="2436"/>
                  </a:lnTo>
                  <a:lnTo>
                    <a:pt x="3459" y="2388"/>
                  </a:lnTo>
                  <a:lnTo>
                    <a:pt x="3605" y="2339"/>
                  </a:lnTo>
                  <a:lnTo>
                    <a:pt x="3775" y="2315"/>
                  </a:lnTo>
                  <a:lnTo>
                    <a:pt x="3922" y="2290"/>
                  </a:lnTo>
                  <a:lnTo>
                    <a:pt x="4092" y="2315"/>
                  </a:lnTo>
                  <a:lnTo>
                    <a:pt x="4263" y="2315"/>
                  </a:lnTo>
                  <a:lnTo>
                    <a:pt x="4409" y="2363"/>
                  </a:lnTo>
                  <a:lnTo>
                    <a:pt x="4579" y="2412"/>
                  </a:lnTo>
                  <a:lnTo>
                    <a:pt x="4725" y="2485"/>
                  </a:lnTo>
                  <a:lnTo>
                    <a:pt x="4725" y="2485"/>
                  </a:lnTo>
                  <a:lnTo>
                    <a:pt x="4871" y="2558"/>
                  </a:lnTo>
                  <a:lnTo>
                    <a:pt x="5018" y="2656"/>
                  </a:lnTo>
                  <a:lnTo>
                    <a:pt x="5139" y="2777"/>
                  </a:lnTo>
                  <a:lnTo>
                    <a:pt x="5261" y="2875"/>
                  </a:lnTo>
                  <a:lnTo>
                    <a:pt x="5359" y="3021"/>
                  </a:lnTo>
                  <a:lnTo>
                    <a:pt x="5432" y="3143"/>
                  </a:lnTo>
                  <a:lnTo>
                    <a:pt x="5505" y="3289"/>
                  </a:lnTo>
                  <a:lnTo>
                    <a:pt x="5578" y="3435"/>
                  </a:lnTo>
                  <a:lnTo>
                    <a:pt x="5602" y="3605"/>
                  </a:lnTo>
                  <a:lnTo>
                    <a:pt x="5626" y="3752"/>
                  </a:lnTo>
                  <a:lnTo>
                    <a:pt x="5651" y="3922"/>
                  </a:lnTo>
                  <a:lnTo>
                    <a:pt x="5651" y="4068"/>
                  </a:lnTo>
                  <a:lnTo>
                    <a:pt x="5626" y="4239"/>
                  </a:lnTo>
                  <a:lnTo>
                    <a:pt x="5602" y="4409"/>
                  </a:lnTo>
                  <a:lnTo>
                    <a:pt x="5553" y="4555"/>
                  </a:lnTo>
                  <a:lnTo>
                    <a:pt x="5480" y="4726"/>
                  </a:lnTo>
                  <a:lnTo>
                    <a:pt x="5480" y="4726"/>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7" name="Group 6">
            <a:extLst>
              <a:ext uri="{FF2B5EF4-FFF2-40B4-BE49-F238E27FC236}">
                <a16:creationId xmlns:a16="http://schemas.microsoft.com/office/drawing/2014/main" id="{3AAD7CBB-35B1-458F-B760-8EB01F4D930C}"/>
              </a:ext>
            </a:extLst>
          </p:cNvPr>
          <p:cNvGrpSpPr/>
          <p:nvPr/>
        </p:nvGrpSpPr>
        <p:grpSpPr>
          <a:xfrm>
            <a:off x="1058598" y="1545034"/>
            <a:ext cx="8413487" cy="5288913"/>
            <a:chOff x="-94226" y="5357"/>
            <a:chExt cx="8885767" cy="5672225"/>
          </a:xfrm>
        </p:grpSpPr>
        <p:sp>
          <p:nvSpPr>
            <p:cNvPr id="8" name="Cloud Callout 9">
              <a:extLst>
                <a:ext uri="{FF2B5EF4-FFF2-40B4-BE49-F238E27FC236}">
                  <a16:creationId xmlns:a16="http://schemas.microsoft.com/office/drawing/2014/main" id="{40F6846C-EA35-4F12-B8F2-7975E5815EEB}"/>
                </a:ext>
              </a:extLst>
            </p:cNvPr>
            <p:cNvSpPr/>
            <p:nvPr/>
          </p:nvSpPr>
          <p:spPr>
            <a:xfrm>
              <a:off x="6038270" y="5357"/>
              <a:ext cx="2753271" cy="2057400"/>
            </a:xfrm>
            <a:prstGeom prst="cloudCallout">
              <a:avLst>
                <a:gd name="adj1" fmla="val -23547"/>
                <a:gd name="adj2" fmla="val 148133"/>
              </a:avLst>
            </a:prstGeom>
            <a:solidFill>
              <a:schemeClr val="tx2">
                <a:lumMod val="75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Loss of Child Support</a:t>
              </a:r>
            </a:p>
          </p:txBody>
        </p:sp>
        <p:pic>
          <p:nvPicPr>
            <p:cNvPr id="9" name="Picture 2" descr="T:\NASFAA U\Video Design and Tools\Common Craft Cut-Outs\Pack_Scene_2_PNG_0\village_landscape.png">
              <a:extLst>
                <a:ext uri="{FF2B5EF4-FFF2-40B4-BE49-F238E27FC236}">
                  <a16:creationId xmlns:a16="http://schemas.microsoft.com/office/drawing/2014/main" id="{0EAFFFC2-63C0-4411-A618-41E9F7BC2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620182"/>
              <a:ext cx="8400488" cy="205740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Callout 2">
              <a:extLst>
                <a:ext uri="{FF2B5EF4-FFF2-40B4-BE49-F238E27FC236}">
                  <a16:creationId xmlns:a16="http://schemas.microsoft.com/office/drawing/2014/main" id="{5B4E7C44-8A2B-4624-8371-C4051340DE4A}"/>
                </a:ext>
              </a:extLst>
            </p:cNvPr>
            <p:cNvSpPr/>
            <p:nvPr/>
          </p:nvSpPr>
          <p:spPr>
            <a:xfrm>
              <a:off x="257694" y="412880"/>
              <a:ext cx="4170776" cy="1939819"/>
            </a:xfrm>
            <a:prstGeom prst="cloudCallout">
              <a:avLst>
                <a:gd name="adj1" fmla="val 11247"/>
                <a:gd name="adj2" fmla="val 201667"/>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Unusual uncovered medical/dental expenses</a:t>
              </a:r>
            </a:p>
          </p:txBody>
        </p:sp>
        <p:sp>
          <p:nvSpPr>
            <p:cNvPr id="11" name="Cloud Callout 5">
              <a:extLst>
                <a:ext uri="{FF2B5EF4-FFF2-40B4-BE49-F238E27FC236}">
                  <a16:creationId xmlns:a16="http://schemas.microsoft.com/office/drawing/2014/main" id="{313AD696-F619-4A9D-859E-FEA3FCDD5A50}"/>
                </a:ext>
              </a:extLst>
            </p:cNvPr>
            <p:cNvSpPr/>
            <p:nvPr/>
          </p:nvSpPr>
          <p:spPr>
            <a:xfrm>
              <a:off x="-94226" y="2129018"/>
              <a:ext cx="2352153" cy="1527761"/>
            </a:xfrm>
            <a:prstGeom prst="cloudCallout">
              <a:avLst>
                <a:gd name="adj1" fmla="val -4410"/>
                <a:gd name="adj2" fmla="val 86662"/>
              </a:avLst>
            </a:prstGeom>
            <a:solidFill>
              <a:srgbClr val="1D405D"/>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Parent or spouse death</a:t>
              </a:r>
            </a:p>
          </p:txBody>
        </p:sp>
        <p:sp>
          <p:nvSpPr>
            <p:cNvPr id="12" name="Cloud Callout 4">
              <a:extLst>
                <a:ext uri="{FF2B5EF4-FFF2-40B4-BE49-F238E27FC236}">
                  <a16:creationId xmlns:a16="http://schemas.microsoft.com/office/drawing/2014/main" id="{079FB159-25ED-4B48-AC46-FA2E6DEB16AB}"/>
                </a:ext>
              </a:extLst>
            </p:cNvPr>
            <p:cNvSpPr/>
            <p:nvPr/>
          </p:nvSpPr>
          <p:spPr>
            <a:xfrm>
              <a:off x="3211267" y="1071704"/>
              <a:ext cx="3643494" cy="1538473"/>
            </a:xfrm>
            <a:prstGeom prst="cloudCallout">
              <a:avLst>
                <a:gd name="adj1" fmla="val 26825"/>
                <a:gd name="adj2" fmla="val 120209"/>
              </a:avLst>
            </a:prstGeom>
            <a:solidFill>
              <a:schemeClr val="accent1">
                <a:lumMod val="75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133"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Extraordinary dependent care </a:t>
              </a:r>
            </a:p>
          </p:txBody>
        </p:sp>
        <p:sp>
          <p:nvSpPr>
            <p:cNvPr id="13" name="Cloud Callout 1">
              <a:extLst>
                <a:ext uri="{FF2B5EF4-FFF2-40B4-BE49-F238E27FC236}">
                  <a16:creationId xmlns:a16="http://schemas.microsoft.com/office/drawing/2014/main" id="{AA5146C7-E88F-4DBB-936A-25D1A4AA2CAA}"/>
                </a:ext>
              </a:extLst>
            </p:cNvPr>
            <p:cNvSpPr/>
            <p:nvPr/>
          </p:nvSpPr>
          <p:spPr>
            <a:xfrm>
              <a:off x="1748443" y="2345860"/>
              <a:ext cx="2680027" cy="1186399"/>
            </a:xfrm>
            <a:prstGeom prst="cloudCallout">
              <a:avLst>
                <a:gd name="adj1" fmla="val 22900"/>
                <a:gd name="adj2" fmla="val 156468"/>
              </a:avLst>
            </a:prstGeom>
            <a:solidFill>
              <a:srgbClr val="7FA3CF"/>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Loss of income/ employment</a:t>
              </a:r>
            </a:p>
          </p:txBody>
        </p:sp>
        <p:sp>
          <p:nvSpPr>
            <p:cNvPr id="14" name="Cloud Callout 3">
              <a:extLst>
                <a:ext uri="{FF2B5EF4-FFF2-40B4-BE49-F238E27FC236}">
                  <a16:creationId xmlns:a16="http://schemas.microsoft.com/office/drawing/2014/main" id="{F91DD32C-CE68-4E91-A19C-4C4C0D6B34A4}"/>
                </a:ext>
              </a:extLst>
            </p:cNvPr>
            <p:cNvSpPr/>
            <p:nvPr/>
          </p:nvSpPr>
          <p:spPr>
            <a:xfrm>
              <a:off x="4051522" y="2352698"/>
              <a:ext cx="2638316" cy="955411"/>
            </a:xfrm>
            <a:prstGeom prst="cloudCallout">
              <a:avLst>
                <a:gd name="adj1" fmla="val -35368"/>
                <a:gd name="adj2" fmla="val 17994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Divorce</a:t>
              </a:r>
            </a:p>
          </p:txBody>
        </p:sp>
      </p:grpSp>
    </p:spTree>
    <p:extLst>
      <p:ext uri="{BB962C8B-B14F-4D97-AF65-F5344CB8AC3E}">
        <p14:creationId xmlns:p14="http://schemas.microsoft.com/office/powerpoint/2010/main" val="2746019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14"/>
          <p:cNvSpPr txBox="1">
            <a:spLocks noGrp="1"/>
          </p:cNvSpPr>
          <p:nvPr>
            <p:ph type="ctrTitle"/>
          </p:nvPr>
        </p:nvSpPr>
        <p:spPr>
          <a:xfrm>
            <a:off x="234577" y="4181600"/>
            <a:ext cx="7139619" cy="1546400"/>
          </a:xfrm>
          <a:prstGeom prst="rect">
            <a:avLst/>
          </a:prstGeom>
        </p:spPr>
        <p:txBody>
          <a:bodyPr spcFirstLastPara="1" wrap="square" lIns="121900" tIns="121900" rIns="121900" bIns="121900" anchor="b" anchorCtr="0">
            <a:noAutofit/>
          </a:bodyPr>
          <a:lstStyle/>
          <a:p>
            <a:r>
              <a:rPr lang="en-US" cap="all" dirty="0"/>
              <a:t>Resources</a:t>
            </a:r>
            <a:endParaRPr u="sng" cap="all" dirty="0"/>
          </a:p>
        </p:txBody>
      </p:sp>
      <p:grpSp>
        <p:nvGrpSpPr>
          <p:cNvPr id="15" name="Google Shape;693;p37">
            <a:extLst>
              <a:ext uri="{FF2B5EF4-FFF2-40B4-BE49-F238E27FC236}">
                <a16:creationId xmlns:a16="http://schemas.microsoft.com/office/drawing/2014/main" id="{FECBCF76-6BD9-4C14-8608-D58F2D864930}"/>
              </a:ext>
            </a:extLst>
          </p:cNvPr>
          <p:cNvGrpSpPr/>
          <p:nvPr/>
        </p:nvGrpSpPr>
        <p:grpSpPr>
          <a:xfrm>
            <a:off x="432792" y="860791"/>
            <a:ext cx="3016456" cy="2857317"/>
            <a:chOff x="2583100" y="2973775"/>
            <a:chExt cx="461550" cy="437200"/>
          </a:xfrm>
        </p:grpSpPr>
        <p:sp>
          <p:nvSpPr>
            <p:cNvPr id="16" name="Google Shape;694;p37">
              <a:extLst>
                <a:ext uri="{FF2B5EF4-FFF2-40B4-BE49-F238E27FC236}">
                  <a16:creationId xmlns:a16="http://schemas.microsoft.com/office/drawing/2014/main" id="{5880F220-888C-43C9-BF36-B3094CD76462}"/>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695;p37">
              <a:extLst>
                <a:ext uri="{FF2B5EF4-FFF2-40B4-BE49-F238E27FC236}">
                  <a16:creationId xmlns:a16="http://schemas.microsoft.com/office/drawing/2014/main" id="{4CD98E9A-1A6C-4554-96AC-429DDD8CABB7}"/>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705307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6" name="Google Shape;693;p37">
            <a:extLst>
              <a:ext uri="{FF2B5EF4-FFF2-40B4-BE49-F238E27FC236}">
                <a16:creationId xmlns:a16="http://schemas.microsoft.com/office/drawing/2014/main" id="{2FCA4F3F-C4AA-4624-B274-01BB22695146}"/>
              </a:ext>
            </a:extLst>
          </p:cNvPr>
          <p:cNvGrpSpPr/>
          <p:nvPr/>
        </p:nvGrpSpPr>
        <p:grpSpPr>
          <a:xfrm>
            <a:off x="432792" y="860791"/>
            <a:ext cx="466165" cy="441572"/>
            <a:chOff x="2583100" y="2973775"/>
            <a:chExt cx="461550" cy="437200"/>
          </a:xfrm>
        </p:grpSpPr>
        <p:sp>
          <p:nvSpPr>
            <p:cNvPr id="7" name="Google Shape;694;p37">
              <a:extLst>
                <a:ext uri="{FF2B5EF4-FFF2-40B4-BE49-F238E27FC236}">
                  <a16:creationId xmlns:a16="http://schemas.microsoft.com/office/drawing/2014/main" id="{8F1836DF-D8B2-4747-BEE7-4457E504641E}"/>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95;p37">
              <a:extLst>
                <a:ext uri="{FF2B5EF4-FFF2-40B4-BE49-F238E27FC236}">
                  <a16:creationId xmlns:a16="http://schemas.microsoft.com/office/drawing/2014/main" id="{CDCE5311-E234-49A3-AFBE-167383B6A81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9" name="Google Shape;189;p12"/>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US" sz="2800" dirty="0"/>
              <a:t>FAFSA HELP OHIO</a:t>
            </a:r>
            <a:endParaRPr sz="2800" dirty="0"/>
          </a:p>
        </p:txBody>
      </p:sp>
      <p:sp>
        <p:nvSpPr>
          <p:cNvPr id="9" name="Text Placeholder 8">
            <a:extLst>
              <a:ext uri="{FF2B5EF4-FFF2-40B4-BE49-F238E27FC236}">
                <a16:creationId xmlns:a16="http://schemas.microsoft.com/office/drawing/2014/main" id="{B710383B-A6C0-4368-A9A9-047A163D3BDB}"/>
              </a:ext>
            </a:extLst>
          </p:cNvPr>
          <p:cNvSpPr>
            <a:spLocks noGrp="1"/>
          </p:cNvSpPr>
          <p:nvPr>
            <p:ph type="body" idx="2"/>
          </p:nvPr>
        </p:nvSpPr>
        <p:spPr>
          <a:xfrm>
            <a:off x="7415383" y="2021524"/>
            <a:ext cx="4504400" cy="3632400"/>
          </a:xfrm>
        </p:spPr>
        <p:txBody>
          <a:bodyPr/>
          <a:lstStyle/>
          <a:p>
            <a:r>
              <a:rPr lang="en-US" dirty="0"/>
              <a:t>Source for financial aid resources and tools provided by OASFAA</a:t>
            </a:r>
            <a:br>
              <a:rPr lang="en-US" dirty="0"/>
            </a:br>
            <a:endParaRPr lang="en-US" sz="1050" dirty="0"/>
          </a:p>
          <a:p>
            <a:r>
              <a:rPr lang="en-US" dirty="0"/>
              <a:t>Training registrations are located here</a:t>
            </a:r>
            <a:br>
              <a:rPr lang="en-US" dirty="0"/>
            </a:br>
            <a:endParaRPr lang="en-US" sz="1050" dirty="0"/>
          </a:p>
          <a:p>
            <a:r>
              <a:rPr lang="en-US" b="1" u="sng" dirty="0"/>
              <a:t>Send questions to outreach@oasfaa.org</a:t>
            </a:r>
          </a:p>
        </p:txBody>
      </p:sp>
      <p:pic>
        <p:nvPicPr>
          <p:cNvPr id="3" name="Picture 2">
            <a:extLst>
              <a:ext uri="{FF2B5EF4-FFF2-40B4-BE49-F238E27FC236}">
                <a16:creationId xmlns:a16="http://schemas.microsoft.com/office/drawing/2014/main" id="{DEDE2446-BA8A-4A91-962A-0FF72BBD3456}"/>
              </a:ext>
            </a:extLst>
          </p:cNvPr>
          <p:cNvPicPr>
            <a:picLocks noChangeAspect="1"/>
          </p:cNvPicPr>
          <p:nvPr/>
        </p:nvPicPr>
        <p:blipFill>
          <a:blip r:embed="rId3"/>
          <a:stretch>
            <a:fillRect/>
          </a:stretch>
        </p:blipFill>
        <p:spPr>
          <a:xfrm>
            <a:off x="272217" y="1775945"/>
            <a:ext cx="7011200" cy="4710579"/>
          </a:xfrm>
          <a:prstGeom prst="rect">
            <a:avLst/>
          </a:prstGeom>
        </p:spPr>
      </p:pic>
    </p:spTree>
    <p:extLst>
      <p:ext uri="{BB962C8B-B14F-4D97-AF65-F5344CB8AC3E}">
        <p14:creationId xmlns:p14="http://schemas.microsoft.com/office/powerpoint/2010/main" val="2482128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grpSp>
        <p:nvGrpSpPr>
          <p:cNvPr id="6" name="Google Shape;693;p37">
            <a:extLst>
              <a:ext uri="{FF2B5EF4-FFF2-40B4-BE49-F238E27FC236}">
                <a16:creationId xmlns:a16="http://schemas.microsoft.com/office/drawing/2014/main" id="{2FCA4F3F-C4AA-4624-B274-01BB22695146}"/>
              </a:ext>
            </a:extLst>
          </p:cNvPr>
          <p:cNvGrpSpPr/>
          <p:nvPr/>
        </p:nvGrpSpPr>
        <p:grpSpPr>
          <a:xfrm>
            <a:off x="432792" y="860791"/>
            <a:ext cx="466165" cy="441572"/>
            <a:chOff x="2583100" y="2973775"/>
            <a:chExt cx="461550" cy="437200"/>
          </a:xfrm>
        </p:grpSpPr>
        <p:sp>
          <p:nvSpPr>
            <p:cNvPr id="7" name="Google Shape;694;p37">
              <a:extLst>
                <a:ext uri="{FF2B5EF4-FFF2-40B4-BE49-F238E27FC236}">
                  <a16:creationId xmlns:a16="http://schemas.microsoft.com/office/drawing/2014/main" id="{8F1836DF-D8B2-4747-BEE7-4457E504641E}"/>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 name="Google Shape;695;p37">
              <a:extLst>
                <a:ext uri="{FF2B5EF4-FFF2-40B4-BE49-F238E27FC236}">
                  <a16:creationId xmlns:a16="http://schemas.microsoft.com/office/drawing/2014/main" id="{CDCE5311-E234-49A3-AFBE-167383B6A819}"/>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89" name="Google Shape;189;p12"/>
          <p:cNvSpPr txBox="1">
            <a:spLocks noGrp="1"/>
          </p:cNvSpPr>
          <p:nvPr>
            <p:ph type="title"/>
          </p:nvPr>
        </p:nvSpPr>
        <p:spPr>
          <a:prstGeom prst="rect">
            <a:avLst/>
          </a:prstGeom>
        </p:spPr>
        <p:txBody>
          <a:bodyPr spcFirstLastPara="1" wrap="square" lIns="121900" tIns="121900" rIns="121900" bIns="121900" anchor="ctr" anchorCtr="0">
            <a:noAutofit/>
          </a:bodyPr>
          <a:lstStyle/>
          <a:p>
            <a:r>
              <a:rPr lang="en-US" sz="2800" dirty="0"/>
              <a:t>FAFSA HELP OHIO</a:t>
            </a:r>
            <a:endParaRPr sz="2800" dirty="0"/>
          </a:p>
        </p:txBody>
      </p:sp>
      <p:sp>
        <p:nvSpPr>
          <p:cNvPr id="2" name="Text Placeholder 1">
            <a:extLst>
              <a:ext uri="{FF2B5EF4-FFF2-40B4-BE49-F238E27FC236}">
                <a16:creationId xmlns:a16="http://schemas.microsoft.com/office/drawing/2014/main" id="{82FB9FDB-4E4B-4484-9871-DAF6FC1D2432}"/>
              </a:ext>
            </a:extLst>
          </p:cNvPr>
          <p:cNvSpPr>
            <a:spLocks noGrp="1"/>
          </p:cNvSpPr>
          <p:nvPr>
            <p:ph type="body" idx="1"/>
          </p:nvPr>
        </p:nvSpPr>
        <p:spPr/>
        <p:txBody>
          <a:bodyPr/>
          <a:lstStyle/>
          <a:p>
            <a:endParaRPr lang="en-US" dirty="0"/>
          </a:p>
        </p:txBody>
      </p:sp>
      <p:sp>
        <p:nvSpPr>
          <p:cNvPr id="3" name="Text Placeholder 2">
            <a:extLst>
              <a:ext uri="{FF2B5EF4-FFF2-40B4-BE49-F238E27FC236}">
                <a16:creationId xmlns:a16="http://schemas.microsoft.com/office/drawing/2014/main" id="{A3707343-953A-4E79-859A-CDBC74C1D762}"/>
              </a:ext>
            </a:extLst>
          </p:cNvPr>
          <p:cNvSpPr>
            <a:spLocks noGrp="1"/>
          </p:cNvSpPr>
          <p:nvPr>
            <p:ph type="body" idx="2"/>
          </p:nvPr>
        </p:nvSpPr>
        <p:spPr>
          <a:xfrm>
            <a:off x="6972989" y="2264626"/>
            <a:ext cx="5101486" cy="3732461"/>
          </a:xfrm>
        </p:spPr>
        <p:txBody>
          <a:bodyPr/>
          <a:lstStyle/>
          <a:p>
            <a:r>
              <a:rPr lang="en-US" sz="2400" dirty="0"/>
              <a:t>FAFSA events</a:t>
            </a:r>
          </a:p>
          <a:p>
            <a:pPr lvl="1"/>
            <a:r>
              <a:rPr lang="en-US" sz="2000" dirty="0"/>
              <a:t>Add any FAFSA events you may be hosting</a:t>
            </a:r>
            <a:br>
              <a:rPr lang="en-US" sz="2000" dirty="0"/>
            </a:br>
            <a:endParaRPr lang="en-US" sz="1050" dirty="0"/>
          </a:p>
          <a:p>
            <a:r>
              <a:rPr lang="en-US" sz="2400" dirty="0"/>
              <a:t>Resources for students and parents</a:t>
            </a:r>
          </a:p>
          <a:p>
            <a:pPr lvl="1"/>
            <a:r>
              <a:rPr lang="en-US" sz="2000" dirty="0"/>
              <a:t>Instructional Videos </a:t>
            </a:r>
          </a:p>
          <a:p>
            <a:pPr lvl="1"/>
            <a:r>
              <a:rPr lang="en-US" sz="2000" dirty="0"/>
              <a:t>Handouts</a:t>
            </a:r>
          </a:p>
          <a:p>
            <a:pPr lvl="1"/>
            <a:r>
              <a:rPr lang="en-US" sz="2000" dirty="0"/>
              <a:t>You can link this to your school site</a:t>
            </a:r>
            <a:r>
              <a:rPr lang="en-US" dirty="0"/>
              <a:t>. </a:t>
            </a:r>
          </a:p>
        </p:txBody>
      </p:sp>
      <p:pic>
        <p:nvPicPr>
          <p:cNvPr id="9" name="Picture 8">
            <a:extLst>
              <a:ext uri="{FF2B5EF4-FFF2-40B4-BE49-F238E27FC236}">
                <a16:creationId xmlns:a16="http://schemas.microsoft.com/office/drawing/2014/main" id="{5043F214-1931-49DC-B59C-DD500D39BE1C}"/>
              </a:ext>
            </a:extLst>
          </p:cNvPr>
          <p:cNvPicPr>
            <a:picLocks noChangeAspect="1"/>
          </p:cNvPicPr>
          <p:nvPr/>
        </p:nvPicPr>
        <p:blipFill>
          <a:blip r:embed="rId3"/>
          <a:stretch>
            <a:fillRect/>
          </a:stretch>
        </p:blipFill>
        <p:spPr>
          <a:xfrm>
            <a:off x="228601" y="1856993"/>
            <a:ext cx="7011200" cy="5096257"/>
          </a:xfrm>
          <a:prstGeom prst="rect">
            <a:avLst/>
          </a:prstGeom>
        </p:spPr>
      </p:pic>
    </p:spTree>
    <p:extLst>
      <p:ext uri="{BB962C8B-B14F-4D97-AF65-F5344CB8AC3E}">
        <p14:creationId xmlns:p14="http://schemas.microsoft.com/office/powerpoint/2010/main" val="30341972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700" y="523433"/>
            <a:ext cx="7011200" cy="1021600"/>
          </a:xfrm>
          <a:prstGeom prst="rect">
            <a:avLst/>
          </a:prstGeom>
        </p:spPr>
        <p:txBody>
          <a:bodyPr spcFirstLastPara="1" wrap="square" lIns="121900" tIns="121900" rIns="121900" bIns="121900" anchor="ctr" anchorCtr="0">
            <a:noAutofit/>
          </a:bodyPr>
          <a:lstStyle/>
          <a:p>
            <a:r>
              <a:rPr lang="en-US" sz="2800" dirty="0"/>
              <a:t>HIGH SCHOOL FINANCIAL AID NIGHTS</a:t>
            </a:r>
            <a:endParaRPr sz="2800" dirty="0"/>
          </a:p>
        </p:txBody>
      </p:sp>
      <p:pic>
        <p:nvPicPr>
          <p:cNvPr id="19" name="Picture 18">
            <a:extLst>
              <a:ext uri="{FF2B5EF4-FFF2-40B4-BE49-F238E27FC236}">
                <a16:creationId xmlns:a16="http://schemas.microsoft.com/office/drawing/2014/main" id="{5184B6DC-D7F0-4DAE-9EBB-2E621A425446}"/>
              </a:ext>
            </a:extLst>
          </p:cNvPr>
          <p:cNvPicPr>
            <a:picLocks noChangeAspect="1"/>
          </p:cNvPicPr>
          <p:nvPr/>
        </p:nvPicPr>
        <p:blipFill rotWithShape="1">
          <a:blip r:embed="rId3"/>
          <a:srcRect r="2055"/>
          <a:stretch/>
        </p:blipFill>
        <p:spPr>
          <a:xfrm>
            <a:off x="255641" y="1843651"/>
            <a:ext cx="7851823" cy="3333623"/>
          </a:xfrm>
          <a:prstGeom prst="rect">
            <a:avLst/>
          </a:prstGeom>
          <a:effectLst/>
        </p:spPr>
      </p:pic>
      <p:pic>
        <p:nvPicPr>
          <p:cNvPr id="20" name="Picture 19">
            <a:extLst>
              <a:ext uri="{FF2B5EF4-FFF2-40B4-BE49-F238E27FC236}">
                <a16:creationId xmlns:a16="http://schemas.microsoft.com/office/drawing/2014/main" id="{94AEF5C7-C7DE-4B05-A021-5D67CF792A74}"/>
              </a:ext>
            </a:extLst>
          </p:cNvPr>
          <p:cNvPicPr>
            <a:picLocks noChangeAspect="1"/>
          </p:cNvPicPr>
          <p:nvPr/>
        </p:nvPicPr>
        <p:blipFill rotWithShape="1">
          <a:blip r:embed="rId4"/>
          <a:srcRect l="3901" t="10767" r="21029" b="4776"/>
          <a:stretch/>
        </p:blipFill>
        <p:spPr>
          <a:xfrm>
            <a:off x="1305234" y="5206181"/>
            <a:ext cx="5928852" cy="1651820"/>
          </a:xfrm>
          <a:prstGeom prst="rect">
            <a:avLst/>
          </a:prstGeom>
          <a:effectLst/>
        </p:spPr>
      </p:pic>
      <p:sp>
        <p:nvSpPr>
          <p:cNvPr id="21" name="Arrow: Right 20">
            <a:extLst>
              <a:ext uri="{FF2B5EF4-FFF2-40B4-BE49-F238E27FC236}">
                <a16:creationId xmlns:a16="http://schemas.microsoft.com/office/drawing/2014/main" id="{5CD46778-D58E-4DDE-9BB8-4226A81DC865}"/>
              </a:ext>
            </a:extLst>
          </p:cNvPr>
          <p:cNvSpPr/>
          <p:nvPr/>
        </p:nvSpPr>
        <p:spPr>
          <a:xfrm rot="20399420">
            <a:off x="326820" y="5978561"/>
            <a:ext cx="1304544" cy="646176"/>
          </a:xfrm>
          <a:prstGeom prst="rightArrow">
            <a:avLst/>
          </a:prstGeom>
          <a:solidFill>
            <a:srgbClr val="9FD6FF"/>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2EDEB653-BE91-4CA7-8C93-50159DF5860C}"/>
              </a:ext>
            </a:extLst>
          </p:cNvPr>
          <p:cNvPicPr>
            <a:picLocks noChangeAspect="1"/>
          </p:cNvPicPr>
          <p:nvPr/>
        </p:nvPicPr>
        <p:blipFill>
          <a:blip r:embed="rId5"/>
          <a:stretch>
            <a:fillRect/>
          </a:stretch>
        </p:blipFill>
        <p:spPr>
          <a:xfrm>
            <a:off x="7466061" y="5388848"/>
            <a:ext cx="4470400" cy="431800"/>
          </a:xfrm>
          <a:prstGeom prst="rect">
            <a:avLst/>
          </a:prstGeom>
          <a:ln w="47625">
            <a:solidFill>
              <a:schemeClr val="accent1"/>
            </a:solidFill>
          </a:ln>
        </p:spPr>
      </p:pic>
      <p:grpSp>
        <p:nvGrpSpPr>
          <p:cNvPr id="11" name="Google Shape;693;p37">
            <a:extLst>
              <a:ext uri="{FF2B5EF4-FFF2-40B4-BE49-F238E27FC236}">
                <a16:creationId xmlns:a16="http://schemas.microsoft.com/office/drawing/2014/main" id="{F7580508-B342-4EB5-BD69-4194F2CC7004}"/>
              </a:ext>
            </a:extLst>
          </p:cNvPr>
          <p:cNvGrpSpPr/>
          <p:nvPr/>
        </p:nvGrpSpPr>
        <p:grpSpPr>
          <a:xfrm>
            <a:off x="432792" y="860791"/>
            <a:ext cx="466165" cy="441572"/>
            <a:chOff x="2583100" y="2973775"/>
            <a:chExt cx="461550" cy="437200"/>
          </a:xfrm>
        </p:grpSpPr>
        <p:sp>
          <p:nvSpPr>
            <p:cNvPr id="12" name="Google Shape;694;p37">
              <a:extLst>
                <a:ext uri="{FF2B5EF4-FFF2-40B4-BE49-F238E27FC236}">
                  <a16:creationId xmlns:a16="http://schemas.microsoft.com/office/drawing/2014/main" id="{51BE388A-6804-4940-813B-38EA1FFFF0DA}"/>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695;p37">
              <a:extLst>
                <a:ext uri="{FF2B5EF4-FFF2-40B4-BE49-F238E27FC236}">
                  <a16:creationId xmlns:a16="http://schemas.microsoft.com/office/drawing/2014/main" id="{FBA55EE9-075E-4686-97BE-453BA4FA20BB}"/>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Text Placeholder 2">
            <a:extLst>
              <a:ext uri="{FF2B5EF4-FFF2-40B4-BE49-F238E27FC236}">
                <a16:creationId xmlns:a16="http://schemas.microsoft.com/office/drawing/2014/main" id="{F20E8FDD-46D7-4BAF-AEC2-4E4DC6FB3236}"/>
              </a:ext>
            </a:extLst>
          </p:cNvPr>
          <p:cNvSpPr txBox="1">
            <a:spLocks/>
          </p:cNvSpPr>
          <p:nvPr/>
        </p:nvSpPr>
        <p:spPr>
          <a:xfrm>
            <a:off x="7961949" y="1680726"/>
            <a:ext cx="4230051" cy="37324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609585" marR="0" lvl="0" indent="-474121" algn="l" rtl="0">
              <a:lnSpc>
                <a:spcPct val="100000"/>
              </a:lnSpc>
              <a:spcBef>
                <a:spcPts val="800"/>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1pPr>
            <a:lvl2pPr marL="1219170" marR="0" lvl="1"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2pPr>
            <a:lvl3pPr marL="1828754" marR="0" lvl="2"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3pPr>
            <a:lvl4pPr marL="2438339" marR="0" lvl="3"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4pPr>
            <a:lvl5pPr marL="3047924" marR="0" lvl="4"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5pPr>
            <a:lvl6pPr marL="3657509" marR="0" lvl="5"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6pPr>
            <a:lvl7pPr marL="4267093" marR="0" lvl="6"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7pPr>
            <a:lvl8pPr marL="4876678" marR="0" lvl="7" indent="-474121" algn="l" rtl="0">
              <a:lnSpc>
                <a:spcPct val="100000"/>
              </a:lnSpc>
              <a:spcBef>
                <a:spcPts val="1333"/>
              </a:spcBef>
              <a:spcAft>
                <a:spcPts val="0"/>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8pPr>
            <a:lvl9pPr marL="5486263" marR="0" lvl="8" indent="-474121" algn="l" rtl="0">
              <a:lnSpc>
                <a:spcPct val="100000"/>
              </a:lnSpc>
              <a:spcBef>
                <a:spcPts val="1333"/>
              </a:spcBef>
              <a:spcAft>
                <a:spcPts val="1333"/>
              </a:spcAft>
              <a:buClr>
                <a:srgbClr val="C7D3E6"/>
              </a:buClr>
              <a:buSzPts val="2000"/>
              <a:buFont typeface="Roboto Condensed Light"/>
              <a:buChar char="▻"/>
              <a:defRPr sz="2667" b="0" i="0" u="none" strike="noStrike" cap="none">
                <a:solidFill>
                  <a:srgbClr val="263248"/>
                </a:solidFill>
                <a:latin typeface="Roboto Condensed Light"/>
                <a:ea typeface="Roboto Condensed Light"/>
                <a:cs typeface="Roboto Condensed Light"/>
                <a:sym typeface="Roboto Condensed Light"/>
              </a:defRPr>
            </a:lvl9pPr>
          </a:lstStyle>
          <a:p>
            <a:pPr marL="609585" marR="0" lvl="0" indent="-474121" algn="l" defTabSz="914400" rtl="0" eaLnBrk="1" fontAlgn="auto" latinLnBrk="0" hangingPunct="1">
              <a:lnSpc>
                <a:spcPct val="100000"/>
              </a:lnSpc>
              <a:spcBef>
                <a:spcPts val="800"/>
              </a:spcBef>
              <a:spcAft>
                <a:spcPts val="0"/>
              </a:spcAft>
              <a:buClr>
                <a:srgbClr val="C7D3E6"/>
              </a:buClr>
              <a:buSzPts val="2000"/>
              <a:buFont typeface="Roboto Condensed Light"/>
              <a:buChar char="▰"/>
              <a:tabLst/>
              <a:defRPr/>
            </a:pPr>
            <a:r>
              <a:rPr kumimoji="0" lang="en-US" sz="2000" b="0" i="0" u="none" strike="noStrike" kern="0" cap="none" spc="0" normalizeH="0" baseline="0" noProof="0" dirty="0">
                <a:ln>
                  <a:noFill/>
                </a:ln>
                <a:solidFill>
                  <a:srgbClr val="263248"/>
                </a:solidFill>
                <a:effectLst/>
                <a:uLnTx/>
                <a:uFillTx/>
                <a:latin typeface="Roboto Condensed Light"/>
                <a:ea typeface="Roboto Condensed Light"/>
                <a:sym typeface="Roboto Condensed Light"/>
              </a:rPr>
              <a:t>The OASFAA Outreach Committee can help facilitate your school’s financial aid presentation, even virtually. If you would like a presentation, please complete a request for a presenter on the OASFAA website. </a:t>
            </a:r>
            <a:br>
              <a:rPr kumimoji="0" lang="en-US" sz="2000" b="0" i="0" u="none" strike="noStrike" kern="0" cap="none" spc="0" normalizeH="0" baseline="0" noProof="0" dirty="0">
                <a:ln>
                  <a:noFill/>
                </a:ln>
                <a:solidFill>
                  <a:srgbClr val="263248"/>
                </a:solidFill>
                <a:effectLst/>
                <a:uLnTx/>
                <a:uFillTx/>
                <a:latin typeface="Roboto Condensed Light"/>
                <a:ea typeface="Roboto Condensed Light"/>
                <a:sym typeface="Roboto Condensed Light"/>
              </a:rPr>
            </a:br>
            <a:endParaRPr kumimoji="0" lang="en-US" sz="1050" b="0" i="0" u="none" strike="noStrike" kern="0" cap="none" spc="0" normalizeH="0" baseline="0" noProof="0" dirty="0">
              <a:ln>
                <a:noFill/>
              </a:ln>
              <a:solidFill>
                <a:srgbClr val="263248"/>
              </a:solidFill>
              <a:effectLst/>
              <a:uLnTx/>
              <a:uFillTx/>
              <a:latin typeface="Roboto Condensed Light"/>
              <a:ea typeface="Roboto Condensed Light"/>
              <a:sym typeface="Roboto Condensed Light"/>
            </a:endParaRPr>
          </a:p>
          <a:p>
            <a:pPr marL="609585" marR="0" lvl="0" indent="-474121" algn="l" defTabSz="914400" rtl="0" eaLnBrk="1" fontAlgn="auto" latinLnBrk="0" hangingPunct="1">
              <a:lnSpc>
                <a:spcPct val="100000"/>
              </a:lnSpc>
              <a:spcBef>
                <a:spcPts val="800"/>
              </a:spcBef>
              <a:spcAft>
                <a:spcPts val="0"/>
              </a:spcAft>
              <a:buClr>
                <a:srgbClr val="C7D3E6"/>
              </a:buClr>
              <a:buSzPts val="2000"/>
              <a:buFont typeface="Roboto Condensed Light"/>
              <a:buChar char="▰"/>
              <a:tabLst/>
              <a:defRPr/>
            </a:pPr>
            <a:r>
              <a:rPr kumimoji="0" lang="en-US" sz="2000" b="0" i="0" u="none" strike="noStrike" kern="0" cap="none" spc="0" normalizeH="0" baseline="0" noProof="0" dirty="0">
                <a:ln>
                  <a:noFill/>
                </a:ln>
                <a:solidFill>
                  <a:srgbClr val="263248"/>
                </a:solidFill>
                <a:effectLst/>
                <a:uLnTx/>
                <a:uFillTx/>
                <a:latin typeface="Roboto Condensed Light"/>
                <a:ea typeface="Roboto Condensed Light"/>
                <a:sym typeface="Roboto Condensed Light"/>
              </a:rPr>
              <a:t>A pre-recorded session is also available.  </a:t>
            </a:r>
          </a:p>
        </p:txBody>
      </p:sp>
    </p:spTree>
    <p:extLst>
      <p:ext uri="{BB962C8B-B14F-4D97-AF65-F5344CB8AC3E}">
        <p14:creationId xmlns:p14="http://schemas.microsoft.com/office/powerpoint/2010/main" val="12221397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699" y="523433"/>
            <a:ext cx="7925780" cy="1021600"/>
          </a:xfrm>
          <a:prstGeom prst="rect">
            <a:avLst/>
          </a:prstGeom>
        </p:spPr>
        <p:txBody>
          <a:bodyPr spcFirstLastPara="1" wrap="square" lIns="121900" tIns="121900" rIns="121900" bIns="121900" anchor="ctr" anchorCtr="0">
            <a:noAutofit/>
          </a:bodyPr>
          <a:lstStyle/>
          <a:p>
            <a:r>
              <a:rPr lang="en-US" sz="2133" dirty="0">
                <a:latin typeface="Roboto Condensed" panose="020B0604020202020204" pitchFamily="2" charset="0"/>
                <a:ea typeface="Roboto Condensed" panose="020B0604020202020204" pitchFamily="2" charset="0"/>
              </a:rPr>
              <a:t>COLLEGE ACCESS AND SCHOOL COUNSELORS CONTACT DATABASE</a:t>
            </a:r>
          </a:p>
        </p:txBody>
      </p:sp>
      <p:sp>
        <p:nvSpPr>
          <p:cNvPr id="11" name="TextBox 10">
            <a:extLst>
              <a:ext uri="{FF2B5EF4-FFF2-40B4-BE49-F238E27FC236}">
                <a16:creationId xmlns:a16="http://schemas.microsoft.com/office/drawing/2014/main" id="{92BE23FA-01D9-4DDB-AD4D-7F73984411B4}"/>
              </a:ext>
            </a:extLst>
          </p:cNvPr>
          <p:cNvSpPr txBox="1"/>
          <p:nvPr/>
        </p:nvSpPr>
        <p:spPr>
          <a:xfrm>
            <a:off x="1401572" y="2131906"/>
            <a:ext cx="9161233" cy="2062103"/>
          </a:xfrm>
          <a:prstGeom prst="rect">
            <a:avLst/>
          </a:prstGeom>
          <a:noFill/>
        </p:spPr>
        <p:txBody>
          <a:bodyPr wrap="square">
            <a:spAutoFit/>
          </a:bodyPr>
          <a:lstStyle/>
          <a:p>
            <a:pPr marL="135459" marR="0" lvl="0" indent="0" algn="ctr" defTabSz="1219140" rtl="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a:sym typeface="Arial"/>
              </a:rPr>
              <a:t>Make sure you put your name and email address into our College Access and School Counselors Contact </a:t>
            </a:r>
            <a:br>
              <a:rPr kumimoji="0" lang="en-US" sz="32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a:sym typeface="Arial"/>
              </a:rPr>
            </a:br>
            <a:r>
              <a:rPr kumimoji="0" lang="en-US" sz="32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a:sym typeface="Arial"/>
              </a:rPr>
              <a:t>Database at </a:t>
            </a:r>
            <a:r>
              <a:rPr kumimoji="0" lang="en-US" sz="32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a:sym typeface="Arial"/>
                <a:hlinkClick r:id="rId3">
                  <a:extLst>
                    <a:ext uri="{A12FA001-AC4F-418D-AE19-62706E023703}">
                      <ahyp:hlinkClr xmlns:ahyp="http://schemas.microsoft.com/office/drawing/2018/hyperlinkcolor" val="tx"/>
                    </a:ext>
                  </a:extLst>
                </a:hlinkClick>
              </a:rPr>
              <a:t>www.oasfaa.org</a:t>
            </a:r>
            <a:endParaRPr kumimoji="0" lang="en-US" sz="3200" b="0" i="0" u="none" strike="noStrike" kern="0" cap="none" spc="0" normalizeH="0" baseline="0" noProof="0" dirty="0">
              <a:ln>
                <a:noFill/>
              </a:ln>
              <a:solidFill>
                <a:srgbClr val="263248"/>
              </a:solidFill>
              <a:effectLst/>
              <a:uLnTx/>
              <a:uFillTx/>
              <a:latin typeface="Roboto Condensed Light" panose="02000000000000000000" pitchFamily="2" charset="0"/>
              <a:ea typeface="Roboto Condensed Light" panose="02000000000000000000" pitchFamily="2" charset="0"/>
              <a:cs typeface="Arial"/>
              <a:sym typeface="Arial"/>
            </a:endParaRPr>
          </a:p>
        </p:txBody>
      </p:sp>
      <p:pic>
        <p:nvPicPr>
          <p:cNvPr id="3" name="Picture 2">
            <a:extLst>
              <a:ext uri="{FF2B5EF4-FFF2-40B4-BE49-F238E27FC236}">
                <a16:creationId xmlns:a16="http://schemas.microsoft.com/office/drawing/2014/main" id="{94A74A22-F5DB-46D6-ABB3-DC207DCC8054}"/>
              </a:ext>
            </a:extLst>
          </p:cNvPr>
          <p:cNvPicPr>
            <a:picLocks noChangeAspect="1"/>
          </p:cNvPicPr>
          <p:nvPr/>
        </p:nvPicPr>
        <p:blipFill rotWithShape="1">
          <a:blip r:embed="rId4"/>
          <a:srcRect l="5434" t="42446" r="39945" b="10573"/>
          <a:stretch/>
        </p:blipFill>
        <p:spPr>
          <a:xfrm>
            <a:off x="2427063" y="4072996"/>
            <a:ext cx="7337875" cy="1967585"/>
          </a:xfrm>
          <a:prstGeom prst="rect">
            <a:avLst/>
          </a:prstGeom>
        </p:spPr>
      </p:pic>
      <p:grpSp>
        <p:nvGrpSpPr>
          <p:cNvPr id="8" name="Google Shape;693;p37">
            <a:extLst>
              <a:ext uri="{FF2B5EF4-FFF2-40B4-BE49-F238E27FC236}">
                <a16:creationId xmlns:a16="http://schemas.microsoft.com/office/drawing/2014/main" id="{E7C472EB-62B7-486E-A38B-A029A7567EAB}"/>
              </a:ext>
            </a:extLst>
          </p:cNvPr>
          <p:cNvGrpSpPr/>
          <p:nvPr/>
        </p:nvGrpSpPr>
        <p:grpSpPr>
          <a:xfrm>
            <a:off x="432792" y="860791"/>
            <a:ext cx="466165" cy="441572"/>
            <a:chOff x="2583100" y="2973775"/>
            <a:chExt cx="461550" cy="437200"/>
          </a:xfrm>
        </p:grpSpPr>
        <p:sp>
          <p:nvSpPr>
            <p:cNvPr id="9" name="Google Shape;694;p37">
              <a:extLst>
                <a:ext uri="{FF2B5EF4-FFF2-40B4-BE49-F238E27FC236}">
                  <a16:creationId xmlns:a16="http://schemas.microsoft.com/office/drawing/2014/main" id="{EB3966E5-27D7-4B33-878A-B13AB8D866F2}"/>
                </a:ext>
              </a:extLst>
            </p:cNvPr>
            <p:cNvSpPr/>
            <p:nvPr/>
          </p:nvSpPr>
          <p:spPr>
            <a:xfrm>
              <a:off x="2701225" y="3315975"/>
              <a:ext cx="225300" cy="95000"/>
            </a:xfrm>
            <a:custGeom>
              <a:avLst/>
              <a:gdLst/>
              <a:ahLst/>
              <a:cxnLst/>
              <a:rect l="l" t="t" r="r" b="b"/>
              <a:pathLst>
                <a:path w="9012" h="3800" fill="none" extrusionOk="0">
                  <a:moveTo>
                    <a:pt x="2947" y="0"/>
                  </a:moveTo>
                  <a:lnTo>
                    <a:pt x="2947" y="2947"/>
                  </a:lnTo>
                  <a:lnTo>
                    <a:pt x="853" y="2947"/>
                  </a:lnTo>
                  <a:lnTo>
                    <a:pt x="853" y="2947"/>
                  </a:lnTo>
                  <a:lnTo>
                    <a:pt x="682" y="2947"/>
                  </a:lnTo>
                  <a:lnTo>
                    <a:pt x="512" y="2996"/>
                  </a:lnTo>
                  <a:lnTo>
                    <a:pt x="365" y="3093"/>
                  </a:lnTo>
                  <a:lnTo>
                    <a:pt x="244" y="3191"/>
                  </a:lnTo>
                  <a:lnTo>
                    <a:pt x="146" y="3313"/>
                  </a:lnTo>
                  <a:lnTo>
                    <a:pt x="49" y="3459"/>
                  </a:lnTo>
                  <a:lnTo>
                    <a:pt x="0" y="3629"/>
                  </a:lnTo>
                  <a:lnTo>
                    <a:pt x="0" y="3800"/>
                  </a:lnTo>
                  <a:lnTo>
                    <a:pt x="9011" y="3800"/>
                  </a:lnTo>
                  <a:lnTo>
                    <a:pt x="9011" y="3800"/>
                  </a:lnTo>
                  <a:lnTo>
                    <a:pt x="9011" y="3629"/>
                  </a:lnTo>
                  <a:lnTo>
                    <a:pt x="8963" y="3459"/>
                  </a:lnTo>
                  <a:lnTo>
                    <a:pt x="8865" y="3313"/>
                  </a:lnTo>
                  <a:lnTo>
                    <a:pt x="8768" y="3191"/>
                  </a:lnTo>
                  <a:lnTo>
                    <a:pt x="8646" y="3093"/>
                  </a:lnTo>
                  <a:lnTo>
                    <a:pt x="8500" y="2996"/>
                  </a:lnTo>
                  <a:lnTo>
                    <a:pt x="8330" y="2947"/>
                  </a:lnTo>
                  <a:lnTo>
                    <a:pt x="8159" y="2947"/>
                  </a:lnTo>
                  <a:lnTo>
                    <a:pt x="6065" y="2947"/>
                  </a:lnTo>
                  <a:lnTo>
                    <a:pt x="6065" y="0"/>
                  </a:lnTo>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 name="Google Shape;695;p37">
              <a:extLst>
                <a:ext uri="{FF2B5EF4-FFF2-40B4-BE49-F238E27FC236}">
                  <a16:creationId xmlns:a16="http://schemas.microsoft.com/office/drawing/2014/main" id="{9F14B2B2-61D2-4707-B9C9-D8C430BCD107}"/>
                </a:ext>
              </a:extLst>
            </p:cNvPr>
            <p:cNvSpPr/>
            <p:nvPr/>
          </p:nvSpPr>
          <p:spPr>
            <a:xfrm>
              <a:off x="2583100" y="2973775"/>
              <a:ext cx="461550" cy="336125"/>
            </a:xfrm>
            <a:custGeom>
              <a:avLst/>
              <a:gdLst/>
              <a:ahLst/>
              <a:cxnLst/>
              <a:rect l="l" t="t" r="r" b="b"/>
              <a:pathLst>
                <a:path w="18462" h="13445" fill="none" extrusionOk="0">
                  <a:moveTo>
                    <a:pt x="17974" y="1"/>
                  </a:moveTo>
                  <a:lnTo>
                    <a:pt x="487" y="1"/>
                  </a:lnTo>
                  <a:lnTo>
                    <a:pt x="487" y="1"/>
                  </a:lnTo>
                  <a:lnTo>
                    <a:pt x="390" y="1"/>
                  </a:lnTo>
                  <a:lnTo>
                    <a:pt x="317" y="50"/>
                  </a:lnTo>
                  <a:lnTo>
                    <a:pt x="220" y="74"/>
                  </a:lnTo>
                  <a:lnTo>
                    <a:pt x="146" y="147"/>
                  </a:lnTo>
                  <a:lnTo>
                    <a:pt x="98" y="220"/>
                  </a:lnTo>
                  <a:lnTo>
                    <a:pt x="49" y="293"/>
                  </a:lnTo>
                  <a:lnTo>
                    <a:pt x="25" y="390"/>
                  </a:lnTo>
                  <a:lnTo>
                    <a:pt x="0" y="488"/>
                  </a:lnTo>
                  <a:lnTo>
                    <a:pt x="0" y="12958"/>
                  </a:lnTo>
                  <a:lnTo>
                    <a:pt x="0" y="12958"/>
                  </a:lnTo>
                  <a:lnTo>
                    <a:pt x="25" y="13055"/>
                  </a:lnTo>
                  <a:lnTo>
                    <a:pt x="49" y="13152"/>
                  </a:lnTo>
                  <a:lnTo>
                    <a:pt x="98" y="13226"/>
                  </a:lnTo>
                  <a:lnTo>
                    <a:pt x="146" y="13299"/>
                  </a:lnTo>
                  <a:lnTo>
                    <a:pt x="220" y="13372"/>
                  </a:lnTo>
                  <a:lnTo>
                    <a:pt x="317" y="13396"/>
                  </a:lnTo>
                  <a:lnTo>
                    <a:pt x="390" y="13445"/>
                  </a:lnTo>
                  <a:lnTo>
                    <a:pt x="487" y="13445"/>
                  </a:lnTo>
                  <a:lnTo>
                    <a:pt x="17974" y="13445"/>
                  </a:lnTo>
                  <a:lnTo>
                    <a:pt x="17974" y="13445"/>
                  </a:lnTo>
                  <a:lnTo>
                    <a:pt x="18072" y="13445"/>
                  </a:lnTo>
                  <a:lnTo>
                    <a:pt x="18145" y="13396"/>
                  </a:lnTo>
                  <a:lnTo>
                    <a:pt x="18242" y="13372"/>
                  </a:lnTo>
                  <a:lnTo>
                    <a:pt x="18315" y="13299"/>
                  </a:lnTo>
                  <a:lnTo>
                    <a:pt x="18364" y="13226"/>
                  </a:lnTo>
                  <a:lnTo>
                    <a:pt x="18413" y="13152"/>
                  </a:lnTo>
                  <a:lnTo>
                    <a:pt x="18437" y="13055"/>
                  </a:lnTo>
                  <a:lnTo>
                    <a:pt x="18461" y="12958"/>
                  </a:lnTo>
                  <a:lnTo>
                    <a:pt x="18461" y="488"/>
                  </a:lnTo>
                  <a:lnTo>
                    <a:pt x="18461" y="488"/>
                  </a:lnTo>
                  <a:lnTo>
                    <a:pt x="18437" y="390"/>
                  </a:lnTo>
                  <a:lnTo>
                    <a:pt x="18413" y="293"/>
                  </a:lnTo>
                  <a:lnTo>
                    <a:pt x="18364" y="220"/>
                  </a:lnTo>
                  <a:lnTo>
                    <a:pt x="18315" y="147"/>
                  </a:lnTo>
                  <a:lnTo>
                    <a:pt x="18242" y="74"/>
                  </a:lnTo>
                  <a:lnTo>
                    <a:pt x="18145" y="50"/>
                  </a:lnTo>
                  <a:lnTo>
                    <a:pt x="18072" y="1"/>
                  </a:lnTo>
                  <a:lnTo>
                    <a:pt x="17974" y="1"/>
                  </a:lnTo>
                  <a:lnTo>
                    <a:pt x="17974" y="1"/>
                  </a:lnTo>
                  <a:close/>
                  <a:moveTo>
                    <a:pt x="17000" y="11983"/>
                  </a:moveTo>
                  <a:lnTo>
                    <a:pt x="1462" y="11983"/>
                  </a:lnTo>
                  <a:lnTo>
                    <a:pt x="1462" y="1462"/>
                  </a:lnTo>
                  <a:lnTo>
                    <a:pt x="17000" y="1462"/>
                  </a:lnTo>
                  <a:lnTo>
                    <a:pt x="17000" y="11983"/>
                  </a:lnTo>
                  <a:close/>
                </a:path>
              </a:pathLst>
            </a:custGeom>
            <a:noFill/>
            <a:ln w="12175" cap="rnd" cmpd="sng">
              <a:solidFill>
                <a:srgbClr val="FFFF6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4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5246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E88A41C6-4353-46A7-AE4F-D907CF7D2551}"/>
              </a:ext>
            </a:extLst>
          </p:cNvPr>
          <p:cNvSpPr txBox="1">
            <a:spLocks noGrp="1"/>
          </p:cNvSpPr>
          <p:nvPr>
            <p:ph type="title" idx="4294967295"/>
          </p:nvPr>
        </p:nvSpPr>
        <p:spPr>
          <a:xfrm>
            <a:off x="802821" y="513539"/>
            <a:ext cx="11582400" cy="916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altLang="en-US" sz="4267" b="1" i="0" u="none" strike="noStrike" kern="1200" cap="none" spc="0" normalizeH="0" baseline="0" noProof="0" dirty="0">
                <a:ln>
                  <a:noFill/>
                </a:ln>
                <a:solidFill>
                  <a:schemeClr val="tx1"/>
                </a:solidFill>
                <a:effectLst/>
                <a:uLnTx/>
                <a:uFillTx/>
                <a:latin typeface="Oswald"/>
                <a:ea typeface="+mn-ea"/>
                <a:cs typeface="+mn-cs"/>
              </a:rPr>
              <a:t>Role Selection </a:t>
            </a:r>
          </a:p>
        </p:txBody>
      </p:sp>
      <p:pic>
        <p:nvPicPr>
          <p:cNvPr id="6" name="Picture 5" descr="Role Selection view&#10;&#10;The user will select a user type (i.e., student, parent, or preparer) to complete the FAFSA form.">
            <a:extLst>
              <a:ext uri="{FF2B5EF4-FFF2-40B4-BE49-F238E27FC236}">
                <a16:creationId xmlns:a16="http://schemas.microsoft.com/office/drawing/2014/main" id="{D5198DF4-2AC6-4E40-85A8-2CAEEB52DEF9}"/>
              </a:ext>
            </a:extLst>
          </p:cNvPr>
          <p:cNvPicPr>
            <a:picLocks noChangeAspect="1"/>
          </p:cNvPicPr>
          <p:nvPr/>
        </p:nvPicPr>
        <p:blipFill>
          <a:blip r:embed="rId3"/>
          <a:stretch>
            <a:fillRect/>
          </a:stretch>
        </p:blipFill>
        <p:spPr>
          <a:xfrm>
            <a:off x="904876" y="1491112"/>
            <a:ext cx="9333458" cy="5109912"/>
          </a:xfrm>
          <a:prstGeom prst="rect">
            <a:avLst/>
          </a:prstGeom>
          <a:ln w="12700">
            <a:solidFill>
              <a:schemeClr val="tx1"/>
            </a:solidFill>
          </a:ln>
        </p:spPr>
      </p:pic>
      <p:sp>
        <p:nvSpPr>
          <p:cNvPr id="5" name="Slide Number Placeholder 4"/>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34755BD-B4AC-9044-BCE4-27904766F8BB}" type="slidenum">
              <a:rPr kumimoji="0" lang="en-US" sz="751" b="0" i="0" u="none" strike="noStrike" kern="1200" cap="none" spc="0" normalizeH="0" baseline="0" noProof="0" smtClean="0">
                <a:ln>
                  <a:noFill/>
                </a:ln>
                <a:solidFill>
                  <a:srgbClr val="191918">
                    <a:tint val="75000"/>
                  </a:srgbClr>
                </a:solidFill>
                <a:effectLst/>
                <a:uLnTx/>
                <a:uFillTx/>
                <a:latin typeface="Arial" panose="020B0604020202020204" pitchFamily="34" charset="0"/>
                <a:ea typeface="+mn-ea"/>
                <a:cs typeface="Arial" panose="020B0604020202020204"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751" b="0" i="0" u="none" strike="noStrike" kern="1200" cap="none" spc="0" normalizeH="0" baseline="0" noProof="0">
              <a:ln>
                <a:noFill/>
              </a:ln>
              <a:solidFill>
                <a:srgbClr val="191918">
                  <a:tint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59922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12"/>
          <p:cNvSpPr txBox="1">
            <a:spLocks noGrp="1"/>
          </p:cNvSpPr>
          <p:nvPr>
            <p:ph type="title"/>
          </p:nvPr>
        </p:nvSpPr>
        <p:spPr>
          <a:xfrm>
            <a:off x="1085699" y="523433"/>
            <a:ext cx="7925780" cy="1021600"/>
          </a:xfrm>
          <a:prstGeom prst="rect">
            <a:avLst/>
          </a:prstGeom>
        </p:spPr>
        <p:txBody>
          <a:bodyPr spcFirstLastPara="1" wrap="square" lIns="121900" tIns="121900" rIns="121900" bIns="121900" anchor="ctr" anchorCtr="0">
            <a:noAutofit/>
          </a:bodyPr>
          <a:lstStyle/>
          <a:p>
            <a:r>
              <a:rPr lang="en-US" sz="2800" dirty="0"/>
              <a:t>QUESTIONS</a:t>
            </a:r>
          </a:p>
        </p:txBody>
      </p:sp>
      <p:pic>
        <p:nvPicPr>
          <p:cNvPr id="7" name="Picture 6" descr="Text&#10;&#10;Description automatically generated">
            <a:extLst>
              <a:ext uri="{FF2B5EF4-FFF2-40B4-BE49-F238E27FC236}">
                <a16:creationId xmlns:a16="http://schemas.microsoft.com/office/drawing/2014/main" id="{FD5E6F15-9884-4EA6-89D4-170A11913259}"/>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b="1157"/>
          <a:stretch/>
        </p:blipFill>
        <p:spPr>
          <a:xfrm>
            <a:off x="3017877" y="2101090"/>
            <a:ext cx="6156246" cy="4050328"/>
          </a:xfrm>
          <a:prstGeom prst="rect">
            <a:avLst/>
          </a:prstGeom>
        </p:spPr>
      </p:pic>
      <p:sp>
        <p:nvSpPr>
          <p:cNvPr id="12" name="Google Shape;586;p37">
            <a:extLst>
              <a:ext uri="{FF2B5EF4-FFF2-40B4-BE49-F238E27FC236}">
                <a16:creationId xmlns:a16="http://schemas.microsoft.com/office/drawing/2014/main" id="{D8CDBE30-ABC0-4001-A335-040DBB2D51E0}"/>
              </a:ext>
            </a:extLst>
          </p:cNvPr>
          <p:cNvSpPr/>
          <p:nvPr/>
        </p:nvSpPr>
        <p:spPr>
          <a:xfrm>
            <a:off x="390407" y="788661"/>
            <a:ext cx="531819" cy="48374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12175" cap="rnd" cmpd="sng">
            <a:solidFill>
              <a:srgbClr val="FFFF66"/>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904536771"/>
      </p:ext>
    </p:extLst>
  </p:cSld>
  <p:clrMapOvr>
    <a:masterClrMapping/>
  </p:clrMapOvr>
</p:sld>
</file>

<file path=ppt/theme/theme1.xml><?xml version="1.0" encoding="utf-8"?>
<a:theme xmlns:a="http://schemas.openxmlformats.org/drawingml/2006/main" name="2_Saler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NextGen Colors">
      <a:dk1>
        <a:srgbClr val="191918"/>
      </a:dk1>
      <a:lt1>
        <a:srgbClr val="FFFFFF"/>
      </a:lt1>
      <a:dk2>
        <a:srgbClr val="2F3337"/>
      </a:dk2>
      <a:lt2>
        <a:srgbClr val="FFFFFE"/>
      </a:lt2>
      <a:accent1>
        <a:srgbClr val="2279A7"/>
      </a:accent1>
      <a:accent2>
        <a:srgbClr val="81C149"/>
      </a:accent2>
      <a:accent3>
        <a:srgbClr val="2CA34E"/>
      </a:accent3>
      <a:accent4>
        <a:srgbClr val="364755"/>
      </a:accent4>
      <a:accent5>
        <a:srgbClr val="E5DC6D"/>
      </a:accent5>
      <a:accent6>
        <a:srgbClr val="EBEDEE"/>
      </a:accent6>
      <a:hlink>
        <a:srgbClr val="2279A7"/>
      </a:hlink>
      <a:folHlink>
        <a:srgbClr val="34506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A_PPT_Template" id="{0E3E3244-611D-43FF-9916-862E25A8A98B}" vid="{9FD1257F-8764-4D21-806F-1F49CB5EA3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TotalTime>
  <Words>3291</Words>
  <Application>Microsoft Office PowerPoint</Application>
  <PresentationFormat>Widescreen</PresentationFormat>
  <Paragraphs>483</Paragraphs>
  <Slides>90</Slides>
  <Notes>90</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90</vt:i4>
      </vt:variant>
    </vt:vector>
  </HeadingPairs>
  <TitlesOfParts>
    <vt:vector size="101" baseType="lpstr">
      <vt:lpstr>Arial</vt:lpstr>
      <vt:lpstr>Arial Black</vt:lpstr>
      <vt:lpstr>Arvo</vt:lpstr>
      <vt:lpstr>Calibri</vt:lpstr>
      <vt:lpstr>Cambria</vt:lpstr>
      <vt:lpstr>Oswald</vt:lpstr>
      <vt:lpstr>Roboto Condensed</vt:lpstr>
      <vt:lpstr>Roboto Condensed Light</vt:lpstr>
      <vt:lpstr>Wingdings</vt:lpstr>
      <vt:lpstr>2_Salerio template</vt:lpstr>
      <vt:lpstr>Office Theme</vt:lpstr>
      <vt:lpstr> FAFSA TRAINING &amp; RESOURCES OCTOBER 2021</vt:lpstr>
      <vt:lpstr>ABOUT OASFAA AND THIS PRESENTATION</vt:lpstr>
      <vt:lpstr>Ohio FAFSA 22 Initiative</vt:lpstr>
      <vt:lpstr>Ohio FAFSA Numbers</vt:lpstr>
      <vt:lpstr>TRACKING FAFSA COMPLETION</vt:lpstr>
      <vt:lpstr>FEDERAL STUDENT AID ID (FSAID)</vt:lpstr>
      <vt:lpstr>FAFSA WEBSITE</vt:lpstr>
      <vt:lpstr>FAFSA® Form Welcome Page</vt:lpstr>
      <vt:lpstr>Role Selection </vt:lpstr>
      <vt:lpstr>Role Selection Dependent </vt:lpstr>
      <vt:lpstr>Role Selection  </vt:lpstr>
      <vt:lpstr>Log In Page </vt:lpstr>
      <vt:lpstr>Dependent Student with Parental Data</vt:lpstr>
      <vt:lpstr>Personal Information for Student</vt:lpstr>
      <vt:lpstr>Student Email and Phone</vt:lpstr>
      <vt:lpstr>Student Address</vt:lpstr>
      <vt:lpstr>Student Residency and Eligibility</vt:lpstr>
      <vt:lpstr>State of Legal Residence</vt:lpstr>
      <vt:lpstr>Student Education</vt:lpstr>
      <vt:lpstr>Student Selective Service</vt:lpstr>
      <vt:lpstr>Student Driver’s License</vt:lpstr>
      <vt:lpstr>Student Foster Care and Parent Education Completion</vt:lpstr>
      <vt:lpstr>Student Eligibility Worksheet</vt:lpstr>
      <vt:lpstr>Add Your High School Manually</vt:lpstr>
      <vt:lpstr>High School Search Results</vt:lpstr>
      <vt:lpstr>Confirm Your High School</vt:lpstr>
      <vt:lpstr>College Search</vt:lpstr>
      <vt:lpstr>Search by Federal School Code</vt:lpstr>
      <vt:lpstr>College Search Results</vt:lpstr>
      <vt:lpstr>Selected Colleges and Housing Info</vt:lpstr>
      <vt:lpstr>Student Marital Status</vt:lpstr>
      <vt:lpstr>Does the Student Have Dependents?</vt:lpstr>
      <vt:lpstr>Student Additional Dependency Questions</vt:lpstr>
      <vt:lpstr>Student Homelessness Filter Questions</vt:lpstr>
      <vt:lpstr>Dependent Student Status</vt:lpstr>
      <vt:lpstr>Whose Information Should I Provide?</vt:lpstr>
      <vt:lpstr>Parent Marital Status</vt:lpstr>
      <vt:lpstr>Personal Information for First Parent</vt:lpstr>
      <vt:lpstr>Personal Information for Other Parent</vt:lpstr>
      <vt:lpstr>Parent State of Legal Residence</vt:lpstr>
      <vt:lpstr>Enter Information for Your Parent’s Dependents (2 of 2)</vt:lpstr>
      <vt:lpstr>Enter Information for Your Parent’s Dependents</vt:lpstr>
      <vt:lpstr>Parent Household Information</vt:lpstr>
      <vt:lpstr>Parent Tax Filing Status</vt:lpstr>
      <vt:lpstr>Parent Eligible for IRS DRT</vt:lpstr>
      <vt:lpstr>Parent Log In to IRS Data Retrieval Tool</vt:lpstr>
      <vt:lpstr>Parent IRS Info</vt:lpstr>
      <vt:lpstr>Parent Income from Work</vt:lpstr>
      <vt:lpstr>Parent Additional IRS Info</vt:lpstr>
      <vt:lpstr>Parent Questions for Tax Filers Only</vt:lpstr>
      <vt:lpstr>Parent Additional Financial Info</vt:lpstr>
      <vt:lpstr>Parent Untaxed Income</vt:lpstr>
      <vt:lpstr>Parent Assets</vt:lpstr>
      <vt:lpstr>Student Tax Filing Status</vt:lpstr>
      <vt:lpstr>Student Tax Filing Status Dependent</vt:lpstr>
      <vt:lpstr>Student Eligible for IRS Data Retrieval Tool (DRT)</vt:lpstr>
      <vt:lpstr>Student IRS Info</vt:lpstr>
      <vt:lpstr>Student Income from Work</vt:lpstr>
      <vt:lpstr>Student Additional IRS Info</vt:lpstr>
      <vt:lpstr>Student Questions for Tax Filers Only</vt:lpstr>
      <vt:lpstr>Student Additional Financial Info</vt:lpstr>
      <vt:lpstr>Student Untaxed Income</vt:lpstr>
      <vt:lpstr>Student Assets</vt:lpstr>
      <vt:lpstr>Preparer Info</vt:lpstr>
      <vt:lpstr>FAFSA Summary</vt:lpstr>
      <vt:lpstr>FAFSA Summary 1</vt:lpstr>
      <vt:lpstr>FAFSA Summary 2</vt:lpstr>
      <vt:lpstr>FAFSA Summary 3</vt:lpstr>
      <vt:lpstr>FAFSA Summary 4</vt:lpstr>
      <vt:lpstr>FAFSA Summary 5</vt:lpstr>
      <vt:lpstr>Agreement of Terms</vt:lpstr>
      <vt:lpstr>Signature Status</vt:lpstr>
      <vt:lpstr>Parent Signature Selection</vt:lpstr>
      <vt:lpstr>Agreement of Terms Dependent</vt:lpstr>
      <vt:lpstr>Signature Options</vt:lpstr>
      <vt:lpstr>Parent Signature Selection</vt:lpstr>
      <vt:lpstr>Confirmation Page</vt:lpstr>
      <vt:lpstr>FEDERAL VERIFICATION</vt:lpstr>
      <vt:lpstr>VERIFICATION</vt:lpstr>
      <vt:lpstr>VERIFICATION</vt:lpstr>
      <vt:lpstr>SPECIAL CIRCUMSTANCES</vt:lpstr>
      <vt:lpstr>SPECIAL CIRCUMSTANCES</vt:lpstr>
      <vt:lpstr>SPECIAL CIRCUMSTANCES</vt:lpstr>
      <vt:lpstr>EXAMPLES OF SPECIAL CIRCUMSTANCES</vt:lpstr>
      <vt:lpstr>Resources</vt:lpstr>
      <vt:lpstr>FAFSA HELP OHIO</vt:lpstr>
      <vt:lpstr>FAFSA HELP OHIO</vt:lpstr>
      <vt:lpstr>HIGH SCHOOL FINANCIAL AID NIGHTS</vt:lpstr>
      <vt:lpstr>COLLEGE ACCESS AND SCHOOL COUNSELORS CONTACT DATABASE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FAFSA TRAINING &amp; RESOURCES OCTOBER 2021</dc:title>
  <dc:creator>MorraLee Keller</dc:creator>
  <cp:lastModifiedBy>MorraLee Keller</cp:lastModifiedBy>
  <cp:revision>2</cp:revision>
  <dcterms:created xsi:type="dcterms:W3CDTF">2021-10-04T14:18:01Z</dcterms:created>
  <dcterms:modified xsi:type="dcterms:W3CDTF">2021-10-26T12:30:05Z</dcterms:modified>
</cp:coreProperties>
</file>